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1" r:id="rId1"/>
  </p:sldMasterIdLst>
  <p:sldIdLst>
    <p:sldId id="267" r:id="rId2"/>
    <p:sldId id="256" r:id="rId3"/>
    <p:sldId id="266" r:id="rId4"/>
    <p:sldId id="265" r:id="rId5"/>
    <p:sldId id="260" r:id="rId6"/>
    <p:sldId id="263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84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9144" y="4882896"/>
            <a:ext cx="4050792" cy="1197864"/>
          </a:xfrm>
          <a:noFill/>
        </p:spPr>
        <p:txBody>
          <a:bodyPr wrap="square" rtlCol="0">
            <a:spAutoFit/>
          </a:bodyPr>
          <a:lstStyle>
            <a:lvl1pPr>
              <a:defRPr lang="en-US" sz="5400" dirty="0"/>
            </a:lvl1pPr>
          </a:lstStyle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accent1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212075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087272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3148233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751027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8780283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4116341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448184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4480834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1609637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1_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739261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514882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661833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2823706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669986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956861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726337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746694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270507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754216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697" r:id="rId16"/>
    <p:sldLayoutId id="2147483698" r:id="rId17"/>
    <p:sldLayoutId id="2147483701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>
              <a:lumMod val="60000"/>
              <a:lumOff val="40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/>
          <p:cNvSpPr>
            <a:spLocks noGrp="1"/>
          </p:cNvSpPr>
          <p:nvPr>
            <p:ph type="title"/>
          </p:nvPr>
        </p:nvSpPr>
        <p:spPr>
          <a:xfrm>
            <a:off x="656773" y="1034142"/>
            <a:ext cx="10396902" cy="3194903"/>
          </a:xfr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6600" b="1" cap="none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reflection blurRad="6350" stA="55000" endA="50" endPos="85000" dist="60007" dir="5400000" sy="-100000" algn="bl" rotWithShape="0"/>
                </a:effectLst>
                <a:latin typeface="Arial Black" panose="020B0A04020102020204" pitchFamily="34" charset="0"/>
              </a:rPr>
              <a:t>Mujeres en la Ciencia </a:t>
            </a:r>
            <a:endParaRPr lang="es-AR" sz="6600" b="1" cap="none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reflection blurRad="6350" stA="55000" endA="50" endPos="85000" dist="60007" dir="5400000" sy="-100000" algn="bl" rotWithShape="0"/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01964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ctrTitle"/>
          </p:nvPr>
        </p:nvSpPr>
        <p:spPr/>
        <p:txBody>
          <a:bodyPr>
            <a:prstTxWarp prst="textCanDown">
              <a:avLst/>
            </a:prstTxWarp>
          </a:bodyPr>
          <a:lstStyle/>
          <a:p>
            <a:r>
              <a:rPr lang="es-AR" b="1" i="1" cap="none" dirty="0">
                <a:ln w="22225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María Salomea Skłodowska Curie</a:t>
            </a:r>
            <a:endParaRPr lang="es-AR" b="1" cap="none" dirty="0">
              <a:ln w="22225">
                <a:solidFill>
                  <a:schemeClr val="accent3">
                    <a:lumMod val="75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5" name="Subtítulo 4"/>
          <p:cNvSpPr>
            <a:spLocks noGrp="1"/>
          </p:cNvSpPr>
          <p:nvPr>
            <p:ph type="subTitle" idx="1"/>
          </p:nvPr>
        </p:nvSpPr>
        <p:spPr>
          <a:xfrm>
            <a:off x="203200" y="4937353"/>
            <a:ext cx="9144000" cy="1655762"/>
          </a:xfrm>
        </p:spPr>
        <p:txBody>
          <a:bodyPr>
            <a:normAutofit fontScale="92500"/>
          </a:bodyPr>
          <a:lstStyle/>
          <a:p>
            <a:pPr algn="l"/>
            <a:r>
              <a:rPr lang="es-ES" sz="4800" b="1" cap="none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 Rounded MT Bold" panose="020F0704030504030204" pitchFamily="34" charset="0"/>
              </a:rPr>
              <a:t>(07-11-1867)          (04-09-1934)</a:t>
            </a:r>
            <a:endParaRPr lang="es-AR" sz="4800" dirty="0">
              <a:ln>
                <a:solidFill>
                  <a:srgbClr val="C00000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2218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dkUpDiag">
          <a:fgClr>
            <a:schemeClr val="accent6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-1" y="0"/>
            <a:ext cx="78232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000" dirty="0">
                <a:solidFill>
                  <a:srgbClr val="252525"/>
                </a:solidFill>
                <a:latin typeface="Arial Black" panose="020B0A04020102020204" pitchFamily="34" charset="0"/>
              </a:rPr>
              <a:t>Fue la primera mujer que llegó a ser catedrática en la Universidad de la Sorbona de </a:t>
            </a:r>
            <a:r>
              <a:rPr lang="es-ES" sz="2000" dirty="0" smtClean="0">
                <a:solidFill>
                  <a:srgbClr val="252525"/>
                </a:solidFill>
                <a:latin typeface="Arial Black" panose="020B0A04020102020204" pitchFamily="34" charset="0"/>
              </a:rPr>
              <a:t>París</a:t>
            </a:r>
            <a:endParaRPr lang="es-AR" sz="20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97699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/>
        </p:nvSpPr>
        <p:spPr>
          <a:xfrm>
            <a:off x="174171" y="5994178"/>
            <a:ext cx="1201782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ES" sz="20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La </a:t>
            </a:r>
            <a:r>
              <a:rPr lang="es-ES" sz="20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segunda en obtener el grado de doctor en Física, tras la alemana Elsa Neumann. </a:t>
            </a:r>
            <a:endParaRPr lang="es-AR" sz="20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8" name="Placa 7"/>
          <p:cNvSpPr/>
          <p:nvPr/>
        </p:nvSpPr>
        <p:spPr>
          <a:xfrm rot="20856096">
            <a:off x="951679" y="718586"/>
            <a:ext cx="3689078" cy="4701363"/>
          </a:xfrm>
          <a:prstGeom prst="plaque">
            <a:avLst/>
          </a:prstGeom>
          <a:blipFill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/>
          <a:scene3d>
            <a:camera prst="orthographicFront">
              <a:rot lat="0" lon="1800000" rev="0"/>
            </a:camera>
            <a:lightRig rig="threePt" dir="t"/>
          </a:scene3d>
          <a:sp3d>
            <a:bevelT w="2794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9" name="Placa 8"/>
          <p:cNvSpPr/>
          <p:nvPr/>
        </p:nvSpPr>
        <p:spPr>
          <a:xfrm rot="634697">
            <a:off x="7079731" y="515351"/>
            <a:ext cx="3964531" cy="4792795"/>
          </a:xfrm>
          <a:prstGeom prst="plaque">
            <a:avLst/>
          </a:prstGeom>
          <a:blipFill>
            <a:blip r:embed="rId4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a:blipFill>
          <a:scene3d>
            <a:camera prst="orthographicFront">
              <a:rot lat="0" lon="1800000" rev="0"/>
            </a:camera>
            <a:lightRig rig="threePt" dir="t"/>
          </a:scene3d>
          <a:sp3d prstMaterial="metal">
            <a:bevelT w="342900" h="1016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3519524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75">
          <a:fgClr>
            <a:schemeClr val="accent6">
              <a:lumMod val="5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72003" y="307974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s-AR" dirty="0">
                <a:solidFill>
                  <a:schemeClr val="bg1">
                    <a:lumMod val="95000"/>
                  </a:schemeClr>
                </a:solidFill>
                <a:latin typeface="Arial Black" panose="020B0A04020102020204" pitchFamily="34" charset="0"/>
              </a:rPr>
              <a:t>Premio Nobel de Física (1903)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143103" y="5486401"/>
            <a:ext cx="11671526" cy="122577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s-AR" sz="2800" dirty="0">
                <a:solidFill>
                  <a:schemeClr val="bg1">
                    <a:lumMod val="95000"/>
                  </a:schemeClr>
                </a:solidFill>
                <a:latin typeface="Arial Black" panose="020B0A04020102020204" pitchFamily="34" charset="0"/>
              </a:rPr>
              <a:t>Compartido con Pierre Curie y Henri </a:t>
            </a:r>
            <a:r>
              <a:rPr lang="es-AR" sz="2800" dirty="0" smtClean="0">
                <a:solidFill>
                  <a:schemeClr val="bg1">
                    <a:lumMod val="95000"/>
                  </a:schemeClr>
                </a:solidFill>
                <a:latin typeface="Arial Black" panose="020B0A04020102020204" pitchFamily="34" charset="0"/>
              </a:rPr>
              <a:t>Becquerel</a:t>
            </a:r>
          </a:p>
          <a:p>
            <a:pPr marL="0" indent="0" algn="ctr">
              <a:buNone/>
            </a:pPr>
            <a:r>
              <a:rPr lang="es-AR" sz="2800" dirty="0" smtClean="0">
                <a:solidFill>
                  <a:schemeClr val="bg1">
                    <a:lumMod val="9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s-AR" sz="2800" dirty="0">
                <a:solidFill>
                  <a:schemeClr val="bg1">
                    <a:lumMod val="95000"/>
                  </a:schemeClr>
                </a:solidFill>
                <a:latin typeface="Arial Black" panose="020B0A04020102020204" pitchFamily="34" charset="0"/>
              </a:rPr>
              <a:t>por sus investigaciones sobre la radiactividad</a:t>
            </a:r>
          </a:p>
        </p:txBody>
      </p:sp>
      <p:pic>
        <p:nvPicPr>
          <p:cNvPr id="4098" name="Picture 2" descr="Prêmio Nobel em Física – 1903 | GPET Físic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3825" y="1848531"/>
            <a:ext cx="6667500" cy="326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19899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292554"/>
            <a:ext cx="8318726" cy="1325563"/>
          </a:xfrm>
        </p:spPr>
        <p:txBody>
          <a:bodyPr>
            <a:normAutofit/>
          </a:bodyPr>
          <a:lstStyle/>
          <a:p>
            <a:pPr algn="ctr"/>
            <a:r>
              <a:rPr lang="es-AR" sz="4000" dirty="0">
                <a:solidFill>
                  <a:schemeClr val="bg1">
                    <a:lumMod val="95000"/>
                  </a:schemeClr>
                </a:solidFill>
                <a:latin typeface="Arial Black" panose="020B0A04020102020204" pitchFamily="34" charset="0"/>
              </a:rPr>
              <a:t>Premio Nobel de Química </a:t>
            </a:r>
            <a:r>
              <a:rPr lang="es-AR" sz="4000" dirty="0" smtClean="0">
                <a:solidFill>
                  <a:schemeClr val="bg1">
                    <a:lumMod val="95000"/>
                  </a:schemeClr>
                </a:solidFill>
                <a:latin typeface="Arial Black" panose="020B0A04020102020204" pitchFamily="34" charset="0"/>
              </a:rPr>
              <a:t>1911</a:t>
            </a:r>
            <a:endParaRPr lang="es-AR" sz="4000" dirty="0">
              <a:solidFill>
                <a:schemeClr val="bg1">
                  <a:lumMod val="9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215674" y="2214789"/>
            <a:ext cx="5522685" cy="3684588"/>
          </a:xfrm>
        </p:spPr>
        <p:txBody>
          <a:bodyPr>
            <a:noAutofit/>
          </a:bodyPr>
          <a:lstStyle/>
          <a:p>
            <a:pPr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  <a:buClr>
                <a:schemeClr val="bg1">
                  <a:lumMod val="95000"/>
                </a:schemeClr>
              </a:buClr>
            </a:pPr>
            <a:r>
              <a:rPr lang="es-AR" sz="3200" cap="none" dirty="0" smtClean="0">
                <a:solidFill>
                  <a:schemeClr val="bg1">
                    <a:lumMod val="95000"/>
                  </a:schemeClr>
                </a:solidFill>
                <a:latin typeface="Arial Black" panose="020B0A04020102020204" pitchFamily="34" charset="0"/>
              </a:rPr>
              <a:t>Descubrimiento del Radio y el Polonio</a:t>
            </a:r>
          </a:p>
          <a:p>
            <a:pPr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  <a:buClr>
                <a:schemeClr val="bg1"/>
              </a:buClr>
            </a:pPr>
            <a:r>
              <a:rPr lang="es-AR" sz="3200" dirty="0" smtClean="0">
                <a:solidFill>
                  <a:schemeClr val="bg1">
                    <a:lumMod val="9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s-AR" sz="3200" cap="none" dirty="0" smtClean="0">
                <a:solidFill>
                  <a:schemeClr val="bg1">
                    <a:lumMod val="95000"/>
                  </a:schemeClr>
                </a:solidFill>
                <a:latin typeface="Arial Black" panose="020B0A04020102020204" pitchFamily="34" charset="0"/>
              </a:rPr>
              <a:t>Aislamiento del Radio</a:t>
            </a:r>
          </a:p>
          <a:p>
            <a:endParaRPr lang="es-AR" sz="3200" dirty="0">
              <a:solidFill>
                <a:schemeClr val="bg1">
                  <a:lumMod val="9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Picture 2" descr="Marie Curie, la mujer que cambió la ciencia moderna | Cultur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62" y="1618117"/>
            <a:ext cx="6548438" cy="3684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1828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vento principal">
  <a:themeElements>
    <a:clrScheme name="Evento principal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346492"/>
      </a:accent1>
      <a:accent2>
        <a:srgbClr val="6DA5D4"/>
      </a:accent2>
      <a:accent3>
        <a:srgbClr val="538C79"/>
      </a:accent3>
      <a:accent4>
        <a:srgbClr val="93B75D"/>
      </a:accent4>
      <a:accent5>
        <a:srgbClr val="DEB050"/>
      </a:accent5>
      <a:accent6>
        <a:srgbClr val="BB5354"/>
      </a:accent6>
      <a:hlink>
        <a:srgbClr val="3289DD"/>
      </a:hlink>
      <a:folHlink>
        <a:srgbClr val="859EB6"/>
      </a:folHlink>
    </a:clrScheme>
    <a:fontScheme name="Evento principal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vento principal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E3530EC-BA5B-407C-9B36-00820F39551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TM04033927[[fn=Evento principal]]</Template>
  <TotalTime>157</TotalTime>
  <Words>84</Words>
  <Application>Microsoft Office PowerPoint</Application>
  <PresentationFormat>Panorámica</PresentationFormat>
  <Paragraphs>11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1" baseType="lpstr">
      <vt:lpstr>Arial</vt:lpstr>
      <vt:lpstr>Arial Black</vt:lpstr>
      <vt:lpstr>Arial Rounded MT Bold</vt:lpstr>
      <vt:lpstr>Impact</vt:lpstr>
      <vt:lpstr>Evento principal</vt:lpstr>
      <vt:lpstr>Mujeres en la Ciencia </vt:lpstr>
      <vt:lpstr>María Salomea Skłodowska Curie</vt:lpstr>
      <vt:lpstr>Presentación de PowerPoint</vt:lpstr>
      <vt:lpstr>Presentación de PowerPoint</vt:lpstr>
      <vt:lpstr>Premio Nobel de Física (1903)</vt:lpstr>
      <vt:lpstr>Premio Nobel de Química 1911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Diseño-Diapositiva-Junior</dc:title>
  <dc:subject>Curie 2</dc:subject>
  <dc:creator>Marta Barcelo</dc:creator>
  <cp:lastModifiedBy>Marta Barcelo</cp:lastModifiedBy>
  <cp:revision>22</cp:revision>
  <dcterms:created xsi:type="dcterms:W3CDTF">2025-01-21T00:33:36Z</dcterms:created>
  <dcterms:modified xsi:type="dcterms:W3CDTF">2025-01-22T02:13:04Z</dcterms:modified>
</cp:coreProperties>
</file>