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notesMasterIdLst>
    <p:notesMasterId r:id="rId6"/>
  </p:notesMasterIdLst>
  <p:sldIdLst>
    <p:sldId id="257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  <a:srgbClr val="5B646D"/>
    <a:srgbClr val="EC12D2"/>
    <a:srgbClr val="E29984"/>
    <a:srgbClr val="7980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4F04-69C3-45A6-95C2-D5A358B514F4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5A39-566B-4E02-8FD6-B97F38745D4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2286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d851afca02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8" name="Google Shape;1178;gd851afca02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2004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9" name="Google Shape;19;p2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8397711">
            <a:off x="-1138957" y="1844465"/>
            <a:ext cx="3889291" cy="796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7;p2"/>
          <p:cNvPicPr preferRelativeResize="0"/>
          <p:nvPr userDrawn="1"/>
        </p:nvPicPr>
        <p:blipFill>
          <a:blip r:embed="rId3">
            <a:alphaModFix amt="78000"/>
          </a:blip>
          <a:stretch>
            <a:fillRect/>
          </a:stretch>
        </p:blipFill>
        <p:spPr>
          <a:xfrm rot="-2700009">
            <a:off x="7622969" y="1464555"/>
            <a:ext cx="509567" cy="1490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41;p2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8397697">
            <a:off x="8287038" y="836548"/>
            <a:ext cx="2125804" cy="410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7368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86322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5254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49090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6055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18961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74597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7776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43489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27658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64936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77;p5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-5399947" flipH="1">
            <a:off x="751610" y="3062287"/>
            <a:ext cx="6650179" cy="9550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0356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55475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82969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86573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54599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64507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  <p:sldLayoutId id="21474838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66"/>
          <p:cNvSpPr txBox="1">
            <a:spLocks noGrp="1"/>
          </p:cNvSpPr>
          <p:nvPr>
            <p:ph type="ctrTitle"/>
          </p:nvPr>
        </p:nvSpPr>
        <p:spPr>
          <a:xfrm>
            <a:off x="-895348" y="2404535"/>
            <a:ext cx="8645353" cy="164630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MX" b="1" dirty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¿Qué es el arte urbano?</a:t>
            </a:r>
            <a:endParaRPr b="1" dirty="0">
              <a:ln/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181" name="Google Shape;1181;p66"/>
          <p:cNvSpPr txBox="1">
            <a:spLocks noGrp="1"/>
          </p:cNvSpPr>
          <p:nvPr>
            <p:ph type="subTitle" idx="1"/>
          </p:nvPr>
        </p:nvSpPr>
        <p:spPr>
          <a:xfrm>
            <a:off x="-569995" y="4050837"/>
            <a:ext cx="9144000" cy="1655763"/>
          </a:xfrm>
          <a:prstGeom prst="flowChartPunchedTape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z="508000" extrusionH="190500" contourW="12700" prstMaterial="flat">
            <a:bevelB w="190500" h="190500" prst="hardEdge"/>
            <a:extrusionClr>
              <a:srgbClr val="E29984"/>
            </a:extrusionClr>
            <a:contourClr>
              <a:srgbClr val="E29984"/>
            </a:contourClr>
          </a:sp3d>
        </p:spPr>
        <p:txBody>
          <a:bodyPr spcFirstLastPara="1" vert="horz" wrap="square" lIns="121900" tIns="121900" rIns="121900" bIns="121900" rtlCol="0" anchor="ctr" anchorCtr="0">
            <a:noAutofit/>
            <a:flatTx/>
          </a:bodyPr>
          <a:lstStyle/>
          <a:p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Conocido</a:t>
            </a:r>
            <a:r>
              <a:rPr lang="es-AR" dirty="0"/>
              <a:t> 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como</a:t>
            </a:r>
            <a:r>
              <a:rPr lang="es-AR" dirty="0"/>
              <a:t> 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Street</a:t>
            </a:r>
            <a:r>
              <a:rPr lang="es-AR" dirty="0"/>
              <a:t> 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arts.</a:t>
            </a:r>
            <a:endParaRPr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884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s-MX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Tipos y estilos de grafiti</a:t>
            </a:r>
            <a:endParaRPr lang="es-AR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EC12D2"/>
                </a:solidFill>
              </a:rPr>
              <a:t>Obras o </a:t>
            </a:r>
            <a:r>
              <a:rPr lang="es-AR" dirty="0" smtClean="0">
                <a:solidFill>
                  <a:srgbClr val="EC12D2"/>
                </a:solidFill>
              </a:rPr>
              <a:t>piezas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Obras de gran complejidad visual  gráfica,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Con tres colores o más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Pueden contener figuras y letras  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Suelen verse sobre varios tipos de superficies,</a:t>
            </a:r>
          </a:p>
          <a:p>
            <a:pPr marL="628635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murales,</a:t>
            </a:r>
          </a:p>
          <a:p>
            <a:pPr marL="628635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fachadas</a:t>
            </a:r>
          </a:p>
          <a:p>
            <a:pPr marL="628635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vagones del metro.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EC12D2"/>
                </a:solidFill>
              </a:rPr>
              <a:t>Bubble letters o letra pompa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Grafitis formados por letras </a:t>
            </a:r>
          </a:p>
          <a:p>
            <a:pPr marL="800080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Redondas</a:t>
            </a:r>
          </a:p>
          <a:p>
            <a:pPr marL="800080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Infladas</a:t>
            </a:r>
          </a:p>
          <a:p>
            <a:pPr marL="800080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Fáciles de leer</a:t>
            </a:r>
          </a:p>
          <a:p>
            <a:pPr marL="444489" indent="-422264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Tienen al menos un color de relleno y un color en el borde.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53279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846665" y="609603"/>
            <a:ext cx="8596668" cy="700583"/>
          </a:xfrm>
          <a:ln w="38100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Mas 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-466412" y="1655344"/>
            <a:ext cx="5040000" cy="9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Block letters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-466412" y="3056561"/>
            <a:ext cx="5040000" cy="18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Grafitis con letras simples de producir y claramente legibles, que permitan su reconocimiento rápido y a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distancia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953843" y="1655344"/>
            <a:ext cx="5040000" cy="9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Mensajes o lemas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953843" y="3066769"/>
            <a:ext cx="5040000" cy="108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Sentencias, eslóganes o frases escritas para difundir un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573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846665" y="609602"/>
            <a:ext cx="8596668" cy="700585"/>
          </a:xfrm>
          <a:ln w="38100">
            <a:solidFill>
              <a:schemeClr val="accent4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s-MX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Otros </a:t>
            </a:r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Personajes o caracteres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-848254" y="2737246"/>
            <a:ext cx="4185623" cy="1002243"/>
          </a:xfrm>
        </p:spPr>
        <p:txBody>
          <a:bodyPr/>
          <a:lstStyle/>
          <a:p>
            <a:pPr marL="0" indent="0"/>
            <a:r>
              <a:rPr lang="es-ES" dirty="0"/>
              <a:t>Representan personajes célebres o dibujos animados, y usualmente acompañan a algunas letras</a:t>
            </a:r>
            <a:r>
              <a:rPr lang="es-ES" dirty="0" smtClean="0"/>
              <a:t>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MX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Iconos y cómics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3564386" y="2737247"/>
            <a:ext cx="4185617" cy="1097776"/>
          </a:xfrm>
        </p:spPr>
        <p:txBody>
          <a:bodyPr/>
          <a:lstStyle/>
          <a:p>
            <a:pPr marL="0" indent="0"/>
            <a:r>
              <a:rPr lang="es-ES" dirty="0"/>
              <a:t>Dibujos figurativos,  que buscan romper con la imagen tradicional del </a:t>
            </a:r>
            <a:r>
              <a:rPr lang="es-ES" dirty="0" smtClean="0"/>
              <a:t>grafiti.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01072258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370</TotalTime>
  <Words>150</Words>
  <Application>Microsoft Office PowerPoint</Application>
  <PresentationFormat>Presentación en pantalla 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Trebuchet MS</vt:lpstr>
      <vt:lpstr>Wingdings</vt:lpstr>
      <vt:lpstr>Wingdings 3</vt:lpstr>
      <vt:lpstr>Faceta</vt:lpstr>
      <vt:lpstr>¿Qué es el arte urbano?</vt:lpstr>
      <vt:lpstr>Tipos y estilos de grafiti</vt:lpstr>
      <vt:lpstr>Mas estilos</vt:lpstr>
      <vt:lpstr>Otros estilos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2</dc:subject>
  <dc:creator>Marta Barcelo</dc:creator>
  <cp:lastModifiedBy>Marta Barcelo</cp:lastModifiedBy>
  <cp:revision>32</cp:revision>
  <dcterms:created xsi:type="dcterms:W3CDTF">2025-01-31T15:30:59Z</dcterms:created>
  <dcterms:modified xsi:type="dcterms:W3CDTF">2025-03-15T14:45:37Z</dcterms:modified>
</cp:coreProperties>
</file>