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67" r:id="rId2"/>
    <p:sldId id="256" r:id="rId3"/>
    <p:sldId id="266" r:id="rId4"/>
    <p:sldId id="265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84" autoAdjust="0"/>
    <p:restoredTop sz="94660"/>
  </p:normalViewPr>
  <p:slideViewPr>
    <p:cSldViewPr snapToGrid="0">
      <p:cViewPr varScale="1">
        <p:scale>
          <a:sx n="66" d="100"/>
          <a:sy n="66" d="100"/>
        </p:scale>
        <p:origin x="10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-2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882896"/>
            <a:ext cx="4050792" cy="1197864"/>
          </a:xfrm>
          <a:noFill/>
        </p:spPr>
        <p:txBody>
          <a:bodyPr wrap="square" rtlCol="0">
            <a:spAutoFit/>
          </a:bodyPr>
          <a:lstStyle>
            <a:lvl1pPr>
              <a:defRPr lang="en-US" sz="5400" dirty="0"/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12075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87272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14823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102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78028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1163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48184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48083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60963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3926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14882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61833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82370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9986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5686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2633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4669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0507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5421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701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656773" y="1034142"/>
            <a:ext cx="10396902" cy="3194903"/>
          </a:xfr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66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Arial Black" panose="020B0A04020102020204" pitchFamily="34" charset="0"/>
              </a:rPr>
              <a:t>Mujeres en la Ciencia </a:t>
            </a:r>
            <a:endParaRPr lang="es-AR" sz="66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196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accent3">
              <a:lumMod val="75000"/>
            </a:schemeClr>
          </a:fgClr>
          <a:bgClr>
            <a:schemeClr val="accent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prstTxWarp prst="textCanDown">
              <a:avLst/>
            </a:prstTxWarp>
          </a:bodyPr>
          <a:lstStyle/>
          <a:p>
            <a:r>
              <a:rPr lang="es-AR" b="1" i="1" cap="none" dirty="0">
                <a:ln w="22225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María Salomea Skłodowska Curie</a:t>
            </a:r>
            <a:endParaRPr lang="es-AR" b="1" cap="none" dirty="0">
              <a:ln w="22225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203200" y="4937353"/>
            <a:ext cx="9144000" cy="1655762"/>
          </a:xfrm>
        </p:spPr>
        <p:txBody>
          <a:bodyPr>
            <a:normAutofit fontScale="92500"/>
          </a:bodyPr>
          <a:lstStyle/>
          <a:p>
            <a:pPr algn="l"/>
            <a:r>
              <a:rPr lang="es-ES" sz="48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anose="020F0704030504030204" pitchFamily="34" charset="0"/>
              </a:rPr>
              <a:t>(07-11-1867)          (04-09-1934)</a:t>
            </a:r>
            <a:endParaRPr lang="es-AR" sz="4800" dirty="0">
              <a:ln>
                <a:solidFill>
                  <a:srgbClr val="C0000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1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 l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7823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>
                <a:solidFill>
                  <a:srgbClr val="252525"/>
                </a:solidFill>
                <a:latin typeface="Arial Black" panose="020B0A04020102020204" pitchFamily="34" charset="0"/>
              </a:rPr>
              <a:t>Fue la primera mujer que llegó a ser catedrática en la Universidad de la Sorbona de </a:t>
            </a:r>
            <a:r>
              <a:rPr lang="es-ES" sz="2000" dirty="0" smtClean="0">
                <a:solidFill>
                  <a:srgbClr val="252525"/>
                </a:solidFill>
                <a:latin typeface="Arial Black" panose="020B0A04020102020204" pitchFamily="34" charset="0"/>
              </a:rPr>
              <a:t>París</a:t>
            </a:r>
            <a:endParaRPr lang="es-AR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69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zigZag">
          <a:fgClr>
            <a:schemeClr val="accent3">
              <a:lumMod val="75000"/>
            </a:schemeClr>
          </a:fgClr>
          <a:bgClr>
            <a:schemeClr val="accent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74171" y="5994178"/>
            <a:ext cx="12017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 </a:t>
            </a:r>
            <a:r>
              <a:rPr lang="es-ES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segunda en obtener el grado de doctor en Física, tras la alemana Elsa Neumann. </a:t>
            </a:r>
            <a:endParaRPr lang="es-AR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Placa 7"/>
          <p:cNvSpPr/>
          <p:nvPr/>
        </p:nvSpPr>
        <p:spPr>
          <a:xfrm rot="20856096">
            <a:off x="951679" y="718586"/>
            <a:ext cx="3689078" cy="4701363"/>
          </a:xfrm>
          <a:prstGeom prst="plaque">
            <a:avLst/>
          </a:prstGeom>
          <a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/>
          <a:scene3d>
            <a:camera prst="orthographicFront">
              <a:rot lat="0" lon="1800000" rev="0"/>
            </a:camera>
            <a:lightRig rig="threePt" dir="t"/>
          </a:scene3d>
          <a:sp3d>
            <a:bevelT w="2794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Placa 8"/>
          <p:cNvSpPr/>
          <p:nvPr/>
        </p:nvSpPr>
        <p:spPr>
          <a:xfrm rot="634697">
            <a:off x="7079731" y="515351"/>
            <a:ext cx="3964531" cy="4792795"/>
          </a:xfrm>
          <a:prstGeom prst="plaque">
            <a:avLst/>
          </a:prstGeom>
          <a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scene3d>
            <a:camera prst="orthographicFront">
              <a:rot lat="0" lon="1800000" rev="0"/>
            </a:camera>
            <a:lightRig rig="threePt" dir="t"/>
          </a:scene3d>
          <a:sp3d prstMaterial="metal">
            <a:bevelT w="342900" h="1016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1952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2003" y="30797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AR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Premio Nobel de Física (1903)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43103" y="5486401"/>
            <a:ext cx="11671526" cy="12257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AR" sz="28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Compartido con Pierre Curie y Henri </a:t>
            </a:r>
            <a:r>
              <a:rPr lang="es-AR" sz="28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Becquerel</a:t>
            </a:r>
          </a:p>
          <a:p>
            <a:pPr marL="0" indent="0" algn="ctr">
              <a:buNone/>
            </a:pPr>
            <a:r>
              <a:rPr lang="es-AR" sz="28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s-AR" sz="28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por sus investigaciones sobre la radiactividad</a:t>
            </a:r>
          </a:p>
        </p:txBody>
      </p:sp>
      <p:pic>
        <p:nvPicPr>
          <p:cNvPr id="4098" name="Picture 2" descr="Prêmio Nobel em Física – 1903 | GPET Fís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848531"/>
            <a:ext cx="66675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89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 trans="3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92554"/>
            <a:ext cx="8318726" cy="1325563"/>
          </a:xfrm>
        </p:spPr>
        <p:txBody>
          <a:bodyPr>
            <a:normAutofit/>
          </a:bodyPr>
          <a:lstStyle/>
          <a:p>
            <a:pPr algn="ctr"/>
            <a:r>
              <a:rPr lang="es-AR" sz="40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Premio Nobel de Química </a:t>
            </a:r>
            <a:r>
              <a:rPr lang="es-AR" sz="40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1911</a:t>
            </a:r>
            <a:endParaRPr lang="es-AR" sz="40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215674" y="2214789"/>
            <a:ext cx="5522685" cy="368458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Clr>
                <a:schemeClr val="bg1">
                  <a:lumMod val="95000"/>
                </a:schemeClr>
              </a:buClr>
            </a:pPr>
            <a:r>
              <a:rPr lang="es-AR" sz="3200" cap="none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Descubrimiento del Radio y el Polonio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</a:pPr>
            <a:r>
              <a:rPr lang="es-AR" sz="32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s-AR" sz="3200" cap="none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Aislamiento del Radio</a:t>
            </a:r>
          </a:p>
          <a:p>
            <a:endParaRPr lang="es-AR" sz="32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82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E3530EC-BA5B-407C-9B36-00820F395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TM04033927[[fn=Evento principal]]</Template>
  <TotalTime>168</TotalTime>
  <Words>84</Words>
  <Application>Microsoft Office PowerPoint</Application>
  <PresentationFormat>Panorámica</PresentationFormat>
  <Paragraphs>11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Arial Rounded MT Bold</vt:lpstr>
      <vt:lpstr>Impact</vt:lpstr>
      <vt:lpstr>Evento principal</vt:lpstr>
      <vt:lpstr>Mujeres en la Ciencia </vt:lpstr>
      <vt:lpstr>María Salomea Skłodowska Curie</vt:lpstr>
      <vt:lpstr>Presentación de PowerPoint</vt:lpstr>
      <vt:lpstr>Presentación de PowerPoint</vt:lpstr>
      <vt:lpstr>Premio Nobel de Física (1903)</vt:lpstr>
      <vt:lpstr>Premio Nobel de Química 1911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Diseño-Diapositiva-Junior</dc:title>
  <dc:subject>Curie 2 Resuelto</dc:subject>
  <dc:creator>Marta Barcelo</dc:creator>
  <cp:lastModifiedBy>Marta Barcelo</cp:lastModifiedBy>
  <cp:revision>21</cp:revision>
  <dcterms:created xsi:type="dcterms:W3CDTF">2025-01-21T00:33:36Z</dcterms:created>
  <dcterms:modified xsi:type="dcterms:W3CDTF">2025-01-22T02:17:55Z</dcterms:modified>
</cp:coreProperties>
</file>