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4" r:id="rId1"/>
  </p:sldMasterIdLst>
  <p:sldIdLst>
    <p:sldId id="258" r:id="rId2"/>
    <p:sldId id="260" r:id="rId3"/>
    <p:sldId id="256" r:id="rId4"/>
    <p:sldId id="261" r:id="rId5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9B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39" d="100"/>
          <a:sy n="39" d="100"/>
        </p:scale>
        <p:origin x="250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12192000"/>
          </a:xfrm>
          <a:prstGeom prst="rect">
            <a:avLst/>
          </a:prstGeom>
        </p:spPr>
      </p:pic>
      <p:sp useBgFill="1">
        <p:nvSpPr>
          <p:cNvPr id="13" name="Freeform 12"/>
          <p:cNvSpPr/>
          <p:nvPr/>
        </p:nvSpPr>
        <p:spPr>
          <a:xfrm>
            <a:off x="-6351" y="-30103"/>
            <a:ext cx="6565901" cy="11469511"/>
          </a:xfrm>
          <a:custGeom>
            <a:avLst/>
            <a:gdLst/>
            <a:ahLst/>
            <a:cxnLst/>
            <a:rect l="l" t="t" r="r" b="b"/>
            <a:pathLst>
              <a:path w="8754534" h="6451600">
                <a:moveTo>
                  <a:pt x="8373534" y="0"/>
                </a:moveTo>
                <a:lnTo>
                  <a:pt x="8754534" y="5994400"/>
                </a:lnTo>
                <a:lnTo>
                  <a:pt x="0" y="6451600"/>
                </a:lnTo>
                <a:lnTo>
                  <a:pt x="0" y="0"/>
                </a:lnTo>
                <a:lnTo>
                  <a:pt x="8373534" y="0"/>
                </a:lnTo>
                <a:close/>
              </a:path>
            </a:pathLst>
          </a:cu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Freeform 22"/>
          <p:cNvSpPr/>
          <p:nvPr/>
        </p:nvSpPr>
        <p:spPr>
          <a:xfrm>
            <a:off x="-7784" y="7902223"/>
            <a:ext cx="6348521" cy="3050331"/>
          </a:xfrm>
          <a:custGeom>
            <a:avLst/>
            <a:gdLst/>
            <a:ahLst/>
            <a:cxnLst/>
            <a:rect l="l" t="t" r="r" b="b"/>
            <a:pathLst>
              <a:path w="8428428" h="1878553">
                <a:moveTo>
                  <a:pt x="0" y="438229"/>
                </a:moveTo>
                <a:lnTo>
                  <a:pt x="8343246" y="0"/>
                </a:lnTo>
                <a:lnTo>
                  <a:pt x="8428428" y="1424838"/>
                </a:lnTo>
                <a:lnTo>
                  <a:pt x="7515" y="1878553"/>
                </a:lnTo>
                <a:lnTo>
                  <a:pt x="0" y="438229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Freeform 28"/>
          <p:cNvSpPr/>
          <p:nvPr/>
        </p:nvSpPr>
        <p:spPr>
          <a:xfrm>
            <a:off x="-2148" y="1"/>
            <a:ext cx="4358426" cy="571760"/>
          </a:xfrm>
          <a:custGeom>
            <a:avLst/>
            <a:gdLst/>
            <a:ahLst/>
            <a:cxnLst/>
            <a:rect l="l" t="t" r="r" b="b"/>
            <a:pathLst>
              <a:path w="5811235" h="321615">
                <a:moveTo>
                  <a:pt x="0" y="0"/>
                </a:moveTo>
                <a:lnTo>
                  <a:pt x="5811235" y="0"/>
                </a:lnTo>
                <a:lnTo>
                  <a:pt x="1" y="321615"/>
                </a:lnTo>
                <a:cubicBezTo>
                  <a:pt x="1" y="214410"/>
                  <a:pt x="0" y="107205"/>
                  <a:pt x="0" y="0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Freeform 29"/>
          <p:cNvSpPr/>
          <p:nvPr/>
        </p:nvSpPr>
        <p:spPr>
          <a:xfrm rot="21420000">
            <a:off x="-128076" y="378708"/>
            <a:ext cx="6360401" cy="10215125"/>
          </a:xfrm>
          <a:custGeom>
            <a:avLst/>
            <a:gdLst/>
            <a:ahLst/>
            <a:cxnLst/>
            <a:rect l="l" t="t" r="r" b="b"/>
            <a:pathLst>
              <a:path w="11307378" h="5746008">
                <a:moveTo>
                  <a:pt x="11270997" y="0"/>
                </a:moveTo>
                <a:lnTo>
                  <a:pt x="11307378" y="5746008"/>
                </a:lnTo>
                <a:lnTo>
                  <a:pt x="1" y="574313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338562" y="1188156"/>
            <a:ext cx="5650143" cy="4918272"/>
          </a:xfrm>
        </p:spPr>
        <p:txBody>
          <a:bodyPr anchor="b">
            <a:normAutofit/>
          </a:bodyPr>
          <a:lstStyle>
            <a:lvl1pPr algn="r"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415847" y="6127699"/>
            <a:ext cx="5634045" cy="978370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2751803" y="8380874"/>
            <a:ext cx="3455805" cy="1675300"/>
          </a:xfrm>
        </p:spPr>
        <p:txBody>
          <a:bodyPr/>
          <a:lstStyle>
            <a:lvl1pPr algn="ctr">
              <a:defRPr sz="315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100" y="8808241"/>
            <a:ext cx="2240302" cy="1632642"/>
          </a:xfrm>
        </p:spPr>
        <p:txBody>
          <a:bodyPr vert="horz" lIns="91440" tIns="45720" rIns="91440" bIns="45720" rtlCol="0" anchor="ctr"/>
          <a:lstStyle>
            <a:lvl1pPr algn="r">
              <a:defRPr lang="en-US" sz="3150" dirty="0"/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5551138" y="6791019"/>
            <a:ext cx="510293" cy="886169"/>
          </a:xfrm>
        </p:spPr>
        <p:txBody>
          <a:bodyPr/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sp>
        <p:nvSpPr>
          <p:cNvPr id="33" name="5-Point Star 32"/>
          <p:cNvSpPr/>
          <p:nvPr/>
        </p:nvSpPr>
        <p:spPr>
          <a:xfrm rot="21420000">
            <a:off x="2341463" y="8990547"/>
            <a:ext cx="386540" cy="916242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14" name="Group 6"/>
          <p:cNvGrpSpPr/>
          <p:nvPr userDrawn="1"/>
        </p:nvGrpSpPr>
        <p:grpSpPr>
          <a:xfrm>
            <a:off x="-9523" y="2"/>
            <a:ext cx="6880028" cy="12188825"/>
            <a:chOff x="-16934" y="0"/>
            <a:chExt cx="12231160" cy="6856214"/>
          </a:xfrm>
        </p:grpSpPr>
        <p:pic>
          <p:nvPicPr>
            <p:cNvPr id="15" name="Picture 15" descr="HD-PanelTitleR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18" name="Picture 19" descr="HDRibbonTitle-UniformTrim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4105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3" y="7300148"/>
            <a:ext cx="5847023" cy="1046837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5764" y="1219201"/>
            <a:ext cx="5845789" cy="5679828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5751" y="8360752"/>
            <a:ext cx="5847035" cy="1213284"/>
          </a:xfrm>
        </p:spPr>
        <p:txBody>
          <a:bodyPr anchor="t"/>
          <a:lstStyle>
            <a:lvl1pPr marL="0" indent="0" algn="l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64245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4" y="1219202"/>
            <a:ext cx="5848258" cy="5679828"/>
          </a:xfrm>
        </p:spPr>
        <p:txBody>
          <a:bodyPr anchor="ctr">
            <a:normAutofit/>
          </a:bodyPr>
          <a:lstStyle>
            <a:lvl1pPr algn="ctr"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5752" y="7300148"/>
            <a:ext cx="5847035" cy="22641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835685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75" y="1219200"/>
            <a:ext cx="5357824" cy="5185252"/>
          </a:xfrm>
        </p:spPr>
        <p:txBody>
          <a:bodyPr anchor="ctr">
            <a:normAutofit/>
          </a:bodyPr>
          <a:lstStyle>
            <a:lvl1pPr algn="ctr"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872024" y="6417834"/>
            <a:ext cx="4875725" cy="671588"/>
          </a:xfrm>
        </p:spPr>
        <p:txBody>
          <a:bodyPr anchor="t">
            <a:normAutofit/>
          </a:bodyPr>
          <a:lstStyle>
            <a:lvl1pPr marL="0" indent="0" algn="r"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5763" y="7300149"/>
            <a:ext cx="5848247" cy="225467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sp>
        <p:nvSpPr>
          <p:cNvPr id="10" name="TextBox 9"/>
          <p:cNvSpPr txBox="1"/>
          <p:nvPr/>
        </p:nvSpPr>
        <p:spPr>
          <a:xfrm>
            <a:off x="303210" y="1578400"/>
            <a:ext cx="342900" cy="103960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22860" y="5167079"/>
            <a:ext cx="342900" cy="103960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18958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3" y="3064632"/>
            <a:ext cx="5847023" cy="4465484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5763" y="7551054"/>
            <a:ext cx="5847023" cy="2027812"/>
          </a:xfrm>
        </p:spPr>
        <p:txBody>
          <a:bodyPr anchor="t">
            <a:normAutofit/>
          </a:bodyPr>
          <a:lstStyle>
            <a:lvl1pPr marL="0" indent="0" algn="l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680289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85763" y="1219203"/>
            <a:ext cx="5847023" cy="2047938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385764" y="3668258"/>
            <a:ext cx="1861947" cy="1024466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18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385764" y="4692725"/>
            <a:ext cx="1861947" cy="4862094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81975" y="3668258"/>
            <a:ext cx="1861947" cy="1024466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18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381975" y="4692725"/>
            <a:ext cx="1861947" cy="4862094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370839" y="3668258"/>
            <a:ext cx="1861947" cy="1024466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18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4370839" y="4692725"/>
            <a:ext cx="1861947" cy="4862094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823374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385763" y="1219203"/>
            <a:ext cx="5848247" cy="2047938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389160" y="6778711"/>
            <a:ext cx="1861947" cy="1024466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165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385751" y="3668260"/>
            <a:ext cx="1861947" cy="273195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389160" y="7803179"/>
            <a:ext cx="1861947" cy="1751643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83544" y="6778711"/>
            <a:ext cx="1861947" cy="1024466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165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382749" y="3668261"/>
            <a:ext cx="1861947" cy="2729310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382749" y="7803175"/>
            <a:ext cx="1862741" cy="1751644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370031" y="6778711"/>
            <a:ext cx="1861947" cy="1024466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165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4369961" y="3668256"/>
            <a:ext cx="1861947" cy="2732793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4369961" y="7803172"/>
            <a:ext cx="1861947" cy="1751648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044463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385763" y="3668260"/>
            <a:ext cx="5847023" cy="5886560"/>
          </a:xfrm>
        </p:spPr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543777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58922" y="1219203"/>
            <a:ext cx="1273864" cy="8335618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385764" y="1219203"/>
            <a:ext cx="4446242" cy="8335618"/>
          </a:xfrm>
        </p:spPr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105821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3425" y="1746012"/>
            <a:ext cx="5395912" cy="5253099"/>
          </a:xfrm>
        </p:spPr>
        <p:txBody>
          <a:bodyPr anchor="ctr">
            <a:normAutofit/>
          </a:bodyPr>
          <a:lstStyle>
            <a:lvl1pPr algn="ctr">
              <a:defRPr sz="5689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425" y="7721601"/>
            <a:ext cx="5395912" cy="2724386"/>
          </a:xfrm>
        </p:spPr>
        <p:txBody>
          <a:bodyPr anchor="ctr">
            <a:normAutofit/>
          </a:bodyPr>
          <a:lstStyle>
            <a:lvl1pPr marL="0" indent="0" algn="ctr">
              <a:buNone/>
              <a:defRPr sz="3557">
                <a:solidFill>
                  <a:schemeClr val="tx1"/>
                </a:solidFill>
              </a:defRPr>
            </a:lvl1pPr>
            <a:lvl2pPr marL="812871" indent="0">
              <a:buNone/>
              <a:defRPr sz="3198">
                <a:solidFill>
                  <a:schemeClr val="tx1">
                    <a:tint val="75000"/>
                  </a:schemeClr>
                </a:solidFill>
              </a:defRPr>
            </a:lvl2pPr>
            <a:lvl3pPr marL="1625736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3pPr>
            <a:lvl4pPr marL="2438605" indent="0">
              <a:buNone/>
              <a:defRPr sz="2491">
                <a:solidFill>
                  <a:schemeClr val="tx1">
                    <a:tint val="75000"/>
                  </a:schemeClr>
                </a:solidFill>
              </a:defRPr>
            </a:lvl4pPr>
            <a:lvl5pPr marL="3251475" indent="0">
              <a:buNone/>
              <a:defRPr sz="2491">
                <a:solidFill>
                  <a:schemeClr val="tx1">
                    <a:tint val="75000"/>
                  </a:schemeClr>
                </a:solidFill>
              </a:defRPr>
            </a:lvl5pPr>
            <a:lvl6pPr marL="4064341" indent="0">
              <a:buNone/>
              <a:defRPr sz="2491">
                <a:solidFill>
                  <a:schemeClr val="tx1">
                    <a:tint val="75000"/>
                  </a:schemeClr>
                </a:solidFill>
              </a:defRPr>
            </a:lvl6pPr>
            <a:lvl7pPr marL="4877211" indent="0">
              <a:buNone/>
              <a:defRPr sz="2491">
                <a:solidFill>
                  <a:schemeClr val="tx1">
                    <a:tint val="75000"/>
                  </a:schemeClr>
                </a:solidFill>
              </a:defRPr>
            </a:lvl7pPr>
            <a:lvl8pPr marL="5690080" indent="0">
              <a:buNone/>
              <a:defRPr sz="2491">
                <a:solidFill>
                  <a:schemeClr val="tx1">
                    <a:tint val="75000"/>
                  </a:schemeClr>
                </a:solidFill>
              </a:defRPr>
            </a:lvl8pPr>
            <a:lvl9pPr marL="6502945" indent="0">
              <a:buNone/>
              <a:defRPr sz="249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05350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1_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770" y="2468505"/>
            <a:ext cx="2091631" cy="2438400"/>
          </a:xfrm>
        </p:spPr>
        <p:txBody>
          <a:bodyPr anchor="b">
            <a:normAutofit/>
          </a:bodyPr>
          <a:lstStyle>
            <a:lvl1pPr algn="ctr">
              <a:defRPr sz="4268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2" y="1746014"/>
            <a:ext cx="3076575" cy="8699973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7770" y="5388560"/>
            <a:ext cx="2091631" cy="4334940"/>
          </a:xfrm>
        </p:spPr>
        <p:txBody>
          <a:bodyPr anchor="t">
            <a:normAutofit/>
          </a:bodyPr>
          <a:lstStyle>
            <a:lvl1pPr marL="0" indent="0" algn="ctr">
              <a:buNone/>
              <a:defRPr sz="2844"/>
            </a:lvl1pPr>
            <a:lvl2pPr marL="812871" indent="0">
              <a:buNone/>
              <a:defRPr sz="2132"/>
            </a:lvl2pPr>
            <a:lvl3pPr marL="1625736" indent="0">
              <a:buNone/>
              <a:defRPr sz="1778"/>
            </a:lvl3pPr>
            <a:lvl4pPr marL="2438605" indent="0">
              <a:buNone/>
              <a:defRPr sz="1602"/>
            </a:lvl4pPr>
            <a:lvl5pPr marL="3251475" indent="0">
              <a:buNone/>
              <a:defRPr sz="1602"/>
            </a:lvl5pPr>
            <a:lvl6pPr marL="4064341" indent="0">
              <a:buNone/>
              <a:defRPr sz="1602"/>
            </a:lvl6pPr>
            <a:lvl7pPr marL="4877211" indent="0">
              <a:buNone/>
              <a:defRPr sz="1602"/>
            </a:lvl7pPr>
            <a:lvl8pPr marL="5690080" indent="0">
              <a:buNone/>
              <a:defRPr sz="1602"/>
            </a:lvl8pPr>
            <a:lvl9pPr marL="6502945" indent="0">
              <a:buNone/>
              <a:defRPr sz="1602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807696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385763" y="3668261"/>
            <a:ext cx="5847023" cy="588655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73335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3" y="1219203"/>
            <a:ext cx="5847023" cy="5677310"/>
          </a:xfrm>
        </p:spPr>
        <p:txBody>
          <a:bodyPr anchor="b">
            <a:normAutofit/>
          </a:bodyPr>
          <a:lstStyle>
            <a:lvl1pPr algn="l">
              <a:defRPr sz="405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5763" y="6652919"/>
            <a:ext cx="5847023" cy="2914869"/>
          </a:xfrm>
        </p:spPr>
        <p:txBody>
          <a:bodyPr anchor="t">
            <a:normAutofit/>
          </a:bodyPr>
          <a:lstStyle>
            <a:lvl1pPr marL="0" indent="0" algn="l">
              <a:buNone/>
              <a:defRPr sz="15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18166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85763" y="1219200"/>
            <a:ext cx="5848247" cy="2058916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385763" y="3668261"/>
            <a:ext cx="2862402" cy="5886558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3371609" y="3668261"/>
            <a:ext cx="2861178" cy="5886558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09499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85763" y="1219200"/>
            <a:ext cx="5847023" cy="2058916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4677" y="3668260"/>
            <a:ext cx="2693488" cy="1208878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195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385764" y="5087526"/>
            <a:ext cx="2862401" cy="4467292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36506" y="3668260"/>
            <a:ext cx="2697503" cy="1208878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195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3371608" y="5087526"/>
            <a:ext cx="2862401" cy="4467292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56773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50103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01556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174" y="1219200"/>
            <a:ext cx="2321359" cy="3596892"/>
          </a:xfrm>
        </p:spPr>
        <p:txBody>
          <a:bodyPr anchor="b">
            <a:normAutofit/>
          </a:bodyPr>
          <a:lstStyle>
            <a:lvl1pPr algn="ctr">
              <a:defRPr sz="27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2838450" y="1219203"/>
            <a:ext cx="3394336" cy="833561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0174" y="4816095"/>
            <a:ext cx="2321360" cy="4738725"/>
          </a:xfrm>
        </p:spPr>
        <p:txBody>
          <a:bodyPr anchor="t">
            <a:normAutofit/>
          </a:bodyPr>
          <a:lstStyle>
            <a:lvl1pPr marL="0" indent="0" algn="ctr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70256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3" y="1219200"/>
            <a:ext cx="3306129" cy="3596892"/>
          </a:xfrm>
        </p:spPr>
        <p:txBody>
          <a:bodyPr anchor="b">
            <a:normAutofit/>
          </a:bodyPr>
          <a:lstStyle>
            <a:lvl1pPr algn="ctr">
              <a:defRPr sz="27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60805" y="3"/>
            <a:ext cx="2371981" cy="9016059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5764" y="4816095"/>
            <a:ext cx="3306128" cy="4199966"/>
          </a:xfrm>
        </p:spPr>
        <p:txBody>
          <a:bodyPr anchor="t">
            <a:normAutofit/>
          </a:bodyPr>
          <a:lstStyle>
            <a:lvl1pPr marL="0" indent="0" algn="ctr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34087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12192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14286" y="2"/>
            <a:ext cx="6753010" cy="11811700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5763" y="1219203"/>
            <a:ext cx="5848247" cy="20479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5763" y="3668261"/>
            <a:ext cx="5848247" cy="58865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05171" y="10235260"/>
            <a:ext cx="2128838" cy="8861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5764" y="10235260"/>
            <a:ext cx="3093592" cy="8861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36506" y="10235260"/>
            <a:ext cx="510293" cy="8861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28862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  <p:sldLayoutId id="2147483837" r:id="rId13"/>
    <p:sldLayoutId id="2147483838" r:id="rId14"/>
    <p:sldLayoutId id="2147483839" r:id="rId15"/>
    <p:sldLayoutId id="2147483840" r:id="rId16"/>
    <p:sldLayoutId id="2147483841" r:id="rId17"/>
    <p:sldLayoutId id="2147483842" r:id="rId18"/>
    <p:sldLayoutId id="2147483843" r:id="rId1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5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3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2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5090342" y="1770281"/>
            <a:ext cx="17053746" cy="5253099"/>
          </a:xfrm>
          <a:prstGeom prst="curvedDownArrow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3">
                <a:satMod val="175000"/>
                <a:alpha val="40000"/>
              </a:schemeClr>
            </a:glow>
            <a:reflection blurRad="6350" stA="50000" endA="275" endPos="40000" dist="101600" dir="5400000" sy="-100000" algn="bl" rotWithShape="0"/>
          </a:effectLst>
        </p:spPr>
        <p:txBody>
          <a:bodyPr anchor="ctr"/>
          <a:lstStyle/>
          <a:p>
            <a:r>
              <a:rPr lang="es-AR" dirty="0" smtClean="0"/>
              <a:t>¿Quien es Bansky?</a:t>
            </a:r>
            <a:endParaRPr lang="es-AR" dirty="0"/>
          </a:p>
        </p:txBody>
      </p:sp>
      <p:sp>
        <p:nvSpPr>
          <p:cNvPr id="3" name="Subtítulo 2"/>
          <p:cNvSpPr>
            <a:spLocks noGrp="1"/>
          </p:cNvSpPr>
          <p:nvPr>
            <p:ph type="body" idx="1"/>
          </p:nvPr>
        </p:nvSpPr>
        <p:spPr>
          <a:prstGeom prst="curvedUpArrow">
            <a:avLst/>
          </a:prstGeom>
          <a:solidFill>
            <a:schemeClr val="accent4">
              <a:lumMod val="75000"/>
            </a:schemeClr>
          </a:solidFill>
        </p:spPr>
        <p:txBody>
          <a:bodyPr/>
          <a:lstStyle/>
          <a:p>
            <a:r>
              <a:rPr lang="es-AR" b="1" i="1" dirty="0" smtClean="0"/>
              <a:t>El gafitero mas famoso es un completo desconocido</a:t>
            </a:r>
            <a:endParaRPr lang="es-AR" b="1" i="1" dirty="0"/>
          </a:p>
        </p:txBody>
      </p:sp>
    </p:spTree>
    <p:extLst>
      <p:ext uri="{BB962C8B-B14F-4D97-AF65-F5344CB8AC3E}">
        <p14:creationId xmlns:p14="http://schemas.microsoft.com/office/powerpoint/2010/main" val="2154322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prstGeom prst="cloudCallout">
            <a:avLst>
              <a:gd name="adj1" fmla="val -35812"/>
              <a:gd name="adj2" fmla="val -42715"/>
            </a:avLst>
          </a:prstGeom>
          <a:ln w="57150">
            <a:solidFill>
              <a:srgbClr val="E49B86"/>
            </a:solidFill>
            <a:prstDash val="lgDash"/>
          </a:ln>
        </p:spPr>
        <p:txBody>
          <a:bodyPr anchor="b">
            <a:noAutofit/>
          </a:bodyPr>
          <a:lstStyle/>
          <a:p>
            <a:r>
              <a:rPr lang="es-MX" sz="4268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bg1">
                      <a:lumMod val="95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Banksy oculta su identidad real , a la policía y a sus seguidores.</a:t>
            </a:r>
            <a:r>
              <a:rPr lang="es-AR" sz="4268" dirty="0"/>
              <a:t/>
            </a:r>
            <a:br>
              <a:rPr lang="es-AR" sz="4268" dirty="0"/>
            </a:br>
            <a:endParaRPr lang="es-AR" sz="4268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ln>
            <a:solidFill>
              <a:schemeClr val="accent2"/>
            </a:solidFill>
          </a:ln>
          <a:effectLst>
            <a:outerShdw dir="13500000" sx="95000" sy="95000" kx="1200000" algn="br" rotWithShape="0">
              <a:prstClr val="black"/>
            </a:outerShdw>
          </a:effectLst>
          <a:scene3d>
            <a:camera prst="orthographicFront"/>
            <a:lightRig rig="threePt" dir="t"/>
          </a:scene3d>
          <a:sp3d>
            <a:bevelT w="12700" h="82550"/>
          </a:sp3d>
        </p:spPr>
        <p:txBody>
          <a:bodyPr>
            <a:normAutofit fontScale="92500" lnSpcReduction="20000"/>
          </a:bodyPr>
          <a:lstStyle/>
          <a:p>
            <a:r>
              <a:rPr lang="es-AR" sz="8533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Obras Icónicas</a:t>
            </a:r>
          </a:p>
        </p:txBody>
      </p:sp>
    </p:spTree>
    <p:extLst>
      <p:ext uri="{BB962C8B-B14F-4D97-AF65-F5344CB8AC3E}">
        <p14:creationId xmlns:p14="http://schemas.microsoft.com/office/powerpoint/2010/main" val="392164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19050">
            <a:solidFill>
              <a:srgbClr val="FF0000"/>
            </a:solidFill>
            <a:prstDash val="sysDot"/>
          </a:ln>
        </p:spPr>
        <p:txBody>
          <a:bodyPr>
            <a:normAutofit fontScale="90000"/>
          </a:bodyPr>
          <a:lstStyle/>
          <a:p>
            <a:r>
              <a:rPr lang="es-AR" b="1" dirty="0" smtClean="0"/>
              <a:t>Chica </a:t>
            </a:r>
            <a:r>
              <a:rPr lang="es-AR" b="1" dirty="0"/>
              <a:t>con </a:t>
            </a:r>
            <a:r>
              <a:rPr lang="es-AR" b="1" dirty="0" smtClean="0"/>
              <a:t>globo</a:t>
            </a:r>
            <a:r>
              <a:rPr lang="es-AR" b="1" dirty="0"/>
              <a:t/>
            </a:r>
            <a:br>
              <a:rPr lang="es-AR" b="1" dirty="0"/>
            </a:br>
            <a:r>
              <a:rPr lang="es-AR" i="1" dirty="0"/>
              <a:t>Girl with Balloon</a:t>
            </a:r>
            <a:endParaRPr lang="es-AR" dirty="0"/>
          </a:p>
        </p:txBody>
      </p:sp>
      <p:sp>
        <p:nvSpPr>
          <p:cNvPr id="6" name="Marcador de texto 5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s-MX" sz="4622" b="1" i="1" dirty="0"/>
              <a:t>Este mural invita a los espectadores a reflexionar sobre la fugacidad de la inocencia y el poder duradero de la esperanza.</a:t>
            </a:r>
            <a:endParaRPr lang="es-AR" sz="4622" b="1" i="1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2557" y="1442542"/>
            <a:ext cx="10093675" cy="789203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95201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arcador de posición de imagen 7"/>
          <p:cNvPicPr>
            <a:picLocks noChangeAspect="1"/>
          </p:cNvPicPr>
          <p:nvPr/>
        </p:nvPicPr>
        <p:blipFill>
          <a:blip r:embed="rId2"/>
          <a:srcRect l="29944" r="29944"/>
          <a:stretch>
            <a:fillRect/>
          </a:stretch>
        </p:blipFill>
        <p:spPr>
          <a:xfrm>
            <a:off x="7181011" y="754161"/>
            <a:ext cx="5445952" cy="848924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692870" y="754161"/>
            <a:ext cx="13159036" cy="418311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432876" y="5608061"/>
            <a:ext cx="4843609" cy="408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85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vento principal">
  <a:themeElements>
    <a:clrScheme name="Evento principal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Evento principal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vento principal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Evento principal</Template>
  <TotalTime>270</TotalTime>
  <Words>54</Words>
  <Application>Microsoft Office PowerPoint</Application>
  <PresentationFormat>Panorámica</PresentationFormat>
  <Paragraphs>6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7" baseType="lpstr">
      <vt:lpstr>Arial</vt:lpstr>
      <vt:lpstr>Impact</vt:lpstr>
      <vt:lpstr>Evento principal</vt:lpstr>
      <vt:lpstr>¿Quien es Bansky?</vt:lpstr>
      <vt:lpstr>Banksy oculta su identidad real , a la policía y a sus seguidores. </vt:lpstr>
      <vt:lpstr>Chica con globo Girl with Balloon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Diseño-Diapositiva-Fundamentos</dc:title>
  <dc:subject>Grafiti 3</dc:subject>
  <dc:creator>Marta Barcelo</dc:creator>
  <cp:lastModifiedBy>Marta Barcelo</cp:lastModifiedBy>
  <cp:revision>25</cp:revision>
  <dcterms:created xsi:type="dcterms:W3CDTF">2025-01-31T17:15:24Z</dcterms:created>
  <dcterms:modified xsi:type="dcterms:W3CDTF">2025-03-15T15:20:14Z</dcterms:modified>
</cp:coreProperties>
</file>