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4" r:id="rId1"/>
  </p:sldMasterIdLst>
  <p:sldIdLst>
    <p:sldId id="258" r:id="rId2"/>
    <p:sldId id="260" r:id="rId3"/>
    <p:sldId id="256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B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12134" y="4954635"/>
            <a:ext cx="2987069" cy="918361"/>
          </a:xfrm>
        </p:spPr>
        <p:txBody>
          <a:bodyPr vert="horz" lIns="91440" tIns="45720" rIns="91440" bIns="45720" rtlCol="0" anchor="ctr"/>
          <a:lstStyle>
            <a:lvl1pPr algn="r">
              <a:defRPr lang="en-US" sz="4200" dirty="0"/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4" name="Group 6"/>
          <p:cNvGrpSpPr/>
          <p:nvPr userDrawn="1"/>
        </p:nvGrpSpPr>
        <p:grpSpPr>
          <a:xfrm>
            <a:off x="-12697" y="1"/>
            <a:ext cx="9173371" cy="6856214"/>
            <a:chOff x="-16934" y="0"/>
            <a:chExt cx="12231160" cy="6856214"/>
          </a:xfrm>
        </p:grpSpPr>
        <p:pic>
          <p:nvPicPr>
            <p:cNvPr id="15" name="Picture 15" descr="HD-PanelTitleR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18" name="Picture 19" descr="HDRibbonTitle-UniformTrim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0233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0889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89461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8877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4277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753961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61873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10513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064068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7900" y="982132"/>
            <a:ext cx="7194549" cy="2954868"/>
          </a:xfrm>
        </p:spPr>
        <p:txBody>
          <a:bodyPr anchor="ctr">
            <a:normAutofit/>
          </a:bodyPr>
          <a:lstStyle>
            <a:lvl1pPr algn="ctr">
              <a:defRPr sz="2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7900" y="4343401"/>
            <a:ext cx="7194549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1">
                <a:solidFill>
                  <a:schemeClr val="tx1"/>
                </a:solidFill>
              </a:defRPr>
            </a:lvl1pPr>
            <a:lvl2pPr marL="342926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2pPr>
            <a:lvl3pPr marL="6858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74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4pPr>
            <a:lvl5pPr marL="1371699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5pPr>
            <a:lvl6pPr marL="1714622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6pPr>
            <a:lvl7pPr marL="2057548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7pPr>
            <a:lvl8pPr marL="2400473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8pPr>
            <a:lvl9pPr marL="2743396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395448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360" y="1388534"/>
            <a:ext cx="2788841" cy="1371600"/>
          </a:xfrm>
        </p:spPr>
        <p:txBody>
          <a:bodyPr anchor="b">
            <a:normAutofit/>
          </a:bodyPr>
          <a:lstStyle>
            <a:lvl1pPr algn="ctr">
              <a:defRPr sz="1801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2" y="982133"/>
            <a:ext cx="4102100" cy="4893735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360" y="3031065"/>
            <a:ext cx="2788841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26" indent="0">
              <a:buNone/>
              <a:defRPr sz="899"/>
            </a:lvl2pPr>
            <a:lvl3pPr marL="685849" indent="0">
              <a:buNone/>
              <a:defRPr sz="750"/>
            </a:lvl3pPr>
            <a:lvl4pPr marL="1028774" indent="0">
              <a:buNone/>
              <a:defRPr sz="676"/>
            </a:lvl4pPr>
            <a:lvl5pPr marL="1371699" indent="0">
              <a:buNone/>
              <a:defRPr sz="676"/>
            </a:lvl5pPr>
            <a:lvl6pPr marL="1714622" indent="0">
              <a:buNone/>
              <a:defRPr sz="676"/>
            </a:lvl6pPr>
            <a:lvl7pPr marL="2057548" indent="0">
              <a:buNone/>
              <a:defRPr sz="676"/>
            </a:lvl7pPr>
            <a:lvl8pPr marL="2400473" indent="0">
              <a:buNone/>
              <a:defRPr sz="676"/>
            </a:lvl8pPr>
            <a:lvl9pPr marL="2743396" indent="0">
              <a:buNone/>
              <a:defRPr sz="676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4218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14240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05694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4724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63922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45553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64490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5272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80420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098C09C-C7C4-41E5-B1EF-F2AE8B903B8E}" type="datetimeFigureOut">
              <a:rPr lang="es-AR" smtClean="0"/>
              <a:t>15/3/2025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98303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  <p:sldLayoutId id="2147483842" r:id="rId18"/>
    <p:sldLayoutId id="2147483843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77903" y="1604087"/>
            <a:ext cx="7194549" cy="2216151"/>
          </a:xfrm>
          <a:prstGeom prst="curvedDownArrow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3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  <p:txBody>
          <a:bodyPr anchor="ctr"/>
          <a:lstStyle/>
          <a:p>
            <a:r>
              <a:rPr lang="es-AR" dirty="0" smtClean="0"/>
              <a:t>¿Quien es Bansky?</a:t>
            </a:r>
            <a:endParaRPr lang="es-AR" dirty="0"/>
          </a:p>
        </p:txBody>
      </p:sp>
      <p:sp>
        <p:nvSpPr>
          <p:cNvPr id="3" name="Subtítulo 2"/>
          <p:cNvSpPr>
            <a:spLocks noGrp="1"/>
          </p:cNvSpPr>
          <p:nvPr>
            <p:ph type="body" idx="1"/>
          </p:nvPr>
        </p:nvSpPr>
        <p:spPr>
          <a:prstGeom prst="curvedUpArrow">
            <a:avLst/>
          </a:prstGeom>
          <a:solidFill>
            <a:schemeClr val="accent4">
              <a:lumMod val="75000"/>
            </a:schemeClr>
          </a:solidFill>
        </p:spPr>
        <p:txBody>
          <a:bodyPr/>
          <a:lstStyle/>
          <a:p>
            <a:r>
              <a:rPr lang="es-AR" b="1" i="1" dirty="0" smtClean="0"/>
              <a:t>El gafitero mas famoso es un completo desconocido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154322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prstGeom prst="cloudCallout">
            <a:avLst>
              <a:gd name="adj1" fmla="val -35812"/>
              <a:gd name="adj2" fmla="val -42715"/>
            </a:avLst>
          </a:prstGeom>
          <a:ln w="57150">
            <a:solidFill>
              <a:srgbClr val="E49B86"/>
            </a:solidFill>
            <a:prstDash val="lgDash"/>
          </a:ln>
        </p:spPr>
        <p:txBody>
          <a:bodyPr anchor="b">
            <a:noAutofit/>
          </a:bodyPr>
          <a:lstStyle/>
          <a:p>
            <a:r>
              <a:rPr lang="es-MX" sz="1801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Banksy oculta su identidad real , a la policía y a sus seguidores.</a:t>
            </a:r>
            <a:r>
              <a:rPr lang="es-AR" sz="1801" dirty="0"/>
              <a:t/>
            </a:r>
            <a:br>
              <a:rPr lang="es-AR" sz="1801" dirty="0"/>
            </a:br>
            <a:endParaRPr lang="es-AR" sz="1801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ln>
            <a:solidFill>
              <a:schemeClr val="accent2"/>
            </a:solidFill>
          </a:ln>
          <a:effectLst>
            <a:outerShdw dir="13500000" sx="95000" sy="95000" kx="1200000" algn="br" rotWithShape="0">
              <a:prstClr val="black"/>
            </a:outerShdw>
          </a:effectLst>
          <a:scene3d>
            <a:camera prst="orthographicFront"/>
            <a:lightRig rig="threePt" dir="t"/>
          </a:scene3d>
          <a:sp3d>
            <a:bevelT w="12700" h="82550"/>
          </a:sp3d>
        </p:spPr>
        <p:txBody>
          <a:bodyPr>
            <a:normAutofit/>
          </a:bodyPr>
          <a:lstStyle/>
          <a:p>
            <a:r>
              <a:rPr lang="es-AR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Obras Icónicas</a:t>
            </a:r>
          </a:p>
        </p:txBody>
      </p:sp>
    </p:spTree>
    <p:extLst>
      <p:ext uri="{BB962C8B-B14F-4D97-AF65-F5344CB8AC3E}">
        <p14:creationId xmlns:p14="http://schemas.microsoft.com/office/powerpoint/2010/main" val="392164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txBody>
          <a:bodyPr>
            <a:normAutofit/>
          </a:bodyPr>
          <a:lstStyle/>
          <a:p>
            <a:r>
              <a:rPr lang="es-AR" b="1" dirty="0" smtClean="0"/>
              <a:t>Chica </a:t>
            </a:r>
            <a:r>
              <a:rPr lang="es-AR" b="1" dirty="0"/>
              <a:t>con </a:t>
            </a:r>
            <a:r>
              <a:rPr lang="es-AR" b="1" dirty="0" smtClean="0"/>
              <a:t>globo</a:t>
            </a:r>
            <a:r>
              <a:rPr lang="es-AR" b="1" dirty="0"/>
              <a:t/>
            </a:r>
            <a:br>
              <a:rPr lang="es-AR" b="1" dirty="0"/>
            </a:br>
            <a:r>
              <a:rPr lang="es-AR" i="1" dirty="0"/>
              <a:t>Girl with Balloon</a:t>
            </a:r>
            <a:endParaRPr lang="es-AR" dirty="0"/>
          </a:p>
        </p:txBody>
      </p:sp>
      <p:sp>
        <p:nvSpPr>
          <p:cNvPr id="6" name="Marcador de texto 5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s-MX" sz="1950" b="1" i="1" dirty="0"/>
              <a:t>Este mural invita a los espectadores a reflexionar sobre la fugacidad de la inocencia y el poder duradero de la esperanza.</a:t>
            </a:r>
            <a:endParaRPr lang="es-AR" sz="1950" b="1" i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720" y="1465822"/>
            <a:ext cx="4258269" cy="332945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5201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arcador de posición de imagen 7"/>
          <p:cNvPicPr>
            <a:picLocks noChangeAspect="1"/>
          </p:cNvPicPr>
          <p:nvPr/>
        </p:nvPicPr>
        <p:blipFill>
          <a:blip r:embed="rId2"/>
          <a:srcRect l="29944" r="29944"/>
          <a:stretch>
            <a:fillRect/>
          </a:stretch>
        </p:blipFill>
        <p:spPr>
          <a:xfrm>
            <a:off x="6154880" y="1175412"/>
            <a:ext cx="2297511" cy="358140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836" y="1175412"/>
            <a:ext cx="5551469" cy="176475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7146" y="3223151"/>
            <a:ext cx="2043398" cy="1721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5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vento principal">
  <a:themeElements>
    <a:clrScheme name="Evento principal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Evento principal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vento principa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Evento principal</Template>
  <TotalTime>265</TotalTime>
  <Words>54</Words>
  <Application>Microsoft Office PowerPoint</Application>
  <PresentationFormat>Presentación en pantalla (4:3)</PresentationFormat>
  <Paragraphs>6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Impact</vt:lpstr>
      <vt:lpstr>Evento principal</vt:lpstr>
      <vt:lpstr>¿Quien es Bansky?</vt:lpstr>
      <vt:lpstr>Banksy oculta su identidad real , a la policía y a sus seguidores. </vt:lpstr>
      <vt:lpstr>Chica con globo Girl with Balloon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 3</dc:subject>
  <dc:creator>Marta Barcelo</dc:creator>
  <cp:lastModifiedBy>Marta Barcelo</cp:lastModifiedBy>
  <cp:revision>25</cp:revision>
  <dcterms:created xsi:type="dcterms:W3CDTF">2025-01-31T17:15:24Z</dcterms:created>
  <dcterms:modified xsi:type="dcterms:W3CDTF">2025-03-15T15:26:15Z</dcterms:modified>
</cp:coreProperties>
</file>