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6"/>
  </p:notesMasterIdLst>
  <p:sldIdLst>
    <p:sldId id="263" r:id="rId2"/>
    <p:sldId id="264" r:id="rId3"/>
    <p:sldId id="265" r:id="rId4"/>
    <p:sldId id="266" r:id="rId5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14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1ACB1-2537-4E88-B14E-A2FD4DD2E22C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12CEE-2C90-43D8-B034-645431C85A2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654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3" y="2226504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3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3" y="1828801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11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7" y="295736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620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6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7" y="295736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Google Shape;45;p5"/>
          <p:cNvSpPr/>
          <p:nvPr userDrawn="1"/>
        </p:nvSpPr>
        <p:spPr>
          <a:xfrm>
            <a:off x="3" y="4"/>
            <a:ext cx="8961119" cy="6857999"/>
          </a:xfrm>
          <a:custGeom>
            <a:avLst/>
            <a:gdLst/>
            <a:ahLst/>
            <a:cxnLst/>
            <a:rect l="l" t="t" r="r" b="b"/>
            <a:pathLst>
              <a:path w="285619" h="190559" extrusionOk="0">
                <a:moveTo>
                  <a:pt x="250066" y="657"/>
                </a:moveTo>
                <a:cubicBezTo>
                  <a:pt x="259828" y="657"/>
                  <a:pt x="269593" y="874"/>
                  <a:pt x="279331" y="1587"/>
                </a:cubicBezTo>
                <a:cubicBezTo>
                  <a:pt x="280753" y="1685"/>
                  <a:pt x="282198" y="1806"/>
                  <a:pt x="283645" y="1949"/>
                </a:cubicBezTo>
                <a:lnTo>
                  <a:pt x="283645" y="1949"/>
                </a:lnTo>
                <a:cubicBezTo>
                  <a:pt x="283853" y="9674"/>
                  <a:pt x="284035" y="17397"/>
                  <a:pt x="284192" y="25096"/>
                </a:cubicBezTo>
                <a:cubicBezTo>
                  <a:pt x="284535" y="40812"/>
                  <a:pt x="284799" y="56529"/>
                  <a:pt x="284878" y="72245"/>
                </a:cubicBezTo>
                <a:cubicBezTo>
                  <a:pt x="284984" y="86614"/>
                  <a:pt x="284799" y="100984"/>
                  <a:pt x="284773" y="115327"/>
                </a:cubicBezTo>
                <a:cubicBezTo>
                  <a:pt x="284746" y="130673"/>
                  <a:pt x="284746" y="146020"/>
                  <a:pt x="284826" y="161340"/>
                </a:cubicBezTo>
                <a:cubicBezTo>
                  <a:pt x="284826" y="167178"/>
                  <a:pt x="284852" y="173042"/>
                  <a:pt x="284878" y="178880"/>
                </a:cubicBezTo>
                <a:cubicBezTo>
                  <a:pt x="284878" y="180755"/>
                  <a:pt x="284878" y="182630"/>
                  <a:pt x="284905" y="184506"/>
                </a:cubicBezTo>
                <a:cubicBezTo>
                  <a:pt x="284905" y="185457"/>
                  <a:pt x="284720" y="186672"/>
                  <a:pt x="284931" y="187596"/>
                </a:cubicBezTo>
                <a:cubicBezTo>
                  <a:pt x="284931" y="187627"/>
                  <a:pt x="284931" y="187659"/>
                  <a:pt x="284931" y="187690"/>
                </a:cubicBezTo>
                <a:lnTo>
                  <a:pt x="284931" y="187690"/>
                </a:lnTo>
                <a:cubicBezTo>
                  <a:pt x="276795" y="188053"/>
                  <a:pt x="268634" y="188339"/>
                  <a:pt x="260498" y="188574"/>
                </a:cubicBezTo>
                <a:cubicBezTo>
                  <a:pt x="240080" y="189207"/>
                  <a:pt x="219688" y="189604"/>
                  <a:pt x="199270" y="189789"/>
                </a:cubicBezTo>
                <a:cubicBezTo>
                  <a:pt x="192304" y="189855"/>
                  <a:pt x="185338" y="189884"/>
                  <a:pt x="178373" y="189884"/>
                </a:cubicBezTo>
                <a:cubicBezTo>
                  <a:pt x="160273" y="189884"/>
                  <a:pt x="142177" y="189686"/>
                  <a:pt x="124095" y="189419"/>
                </a:cubicBezTo>
                <a:cubicBezTo>
                  <a:pt x="101246" y="189023"/>
                  <a:pt x="78398" y="188494"/>
                  <a:pt x="55523" y="188125"/>
                </a:cubicBezTo>
                <a:cubicBezTo>
                  <a:pt x="45540" y="187965"/>
                  <a:pt x="35538" y="187757"/>
                  <a:pt x="25534" y="187757"/>
                </a:cubicBezTo>
                <a:cubicBezTo>
                  <a:pt x="18968" y="187757"/>
                  <a:pt x="12401" y="187847"/>
                  <a:pt x="5838" y="188098"/>
                </a:cubicBezTo>
                <a:cubicBezTo>
                  <a:pt x="4599" y="188147"/>
                  <a:pt x="3360" y="188195"/>
                  <a:pt x="2101" y="188285"/>
                </a:cubicBezTo>
                <a:lnTo>
                  <a:pt x="2101" y="188285"/>
                </a:lnTo>
                <a:cubicBezTo>
                  <a:pt x="1684" y="176829"/>
                  <a:pt x="1372" y="165347"/>
                  <a:pt x="1162" y="153865"/>
                </a:cubicBezTo>
                <a:cubicBezTo>
                  <a:pt x="713" y="132126"/>
                  <a:pt x="819" y="110414"/>
                  <a:pt x="1110" y="88648"/>
                </a:cubicBezTo>
                <a:cubicBezTo>
                  <a:pt x="1374" y="70528"/>
                  <a:pt x="1585" y="52408"/>
                  <a:pt x="1796" y="34288"/>
                </a:cubicBezTo>
                <a:cubicBezTo>
                  <a:pt x="1902" y="25545"/>
                  <a:pt x="1981" y="16801"/>
                  <a:pt x="2060" y="8085"/>
                </a:cubicBezTo>
                <a:cubicBezTo>
                  <a:pt x="2087" y="6236"/>
                  <a:pt x="2087" y="4413"/>
                  <a:pt x="2087" y="2564"/>
                </a:cubicBezTo>
                <a:cubicBezTo>
                  <a:pt x="2087" y="2118"/>
                  <a:pt x="2219" y="1408"/>
                  <a:pt x="2148" y="880"/>
                </a:cubicBezTo>
                <a:lnTo>
                  <a:pt x="2148" y="880"/>
                </a:lnTo>
                <a:cubicBezTo>
                  <a:pt x="12826" y="1063"/>
                  <a:pt x="23503" y="1247"/>
                  <a:pt x="34180" y="1508"/>
                </a:cubicBezTo>
                <a:cubicBezTo>
                  <a:pt x="57847" y="2009"/>
                  <a:pt x="81541" y="2934"/>
                  <a:pt x="105208" y="3277"/>
                </a:cubicBezTo>
                <a:cubicBezTo>
                  <a:pt x="108974" y="3328"/>
                  <a:pt x="112739" y="3350"/>
                  <a:pt x="116504" y="3350"/>
                </a:cubicBezTo>
                <a:cubicBezTo>
                  <a:pt x="132575" y="3350"/>
                  <a:pt x="148643" y="2939"/>
                  <a:pt x="164693" y="2511"/>
                </a:cubicBezTo>
                <a:cubicBezTo>
                  <a:pt x="185930" y="1957"/>
                  <a:pt x="207141" y="1243"/>
                  <a:pt x="228378" y="900"/>
                </a:cubicBezTo>
                <a:cubicBezTo>
                  <a:pt x="235597" y="776"/>
                  <a:pt x="242831" y="657"/>
                  <a:pt x="250066" y="657"/>
                </a:cubicBezTo>
                <a:close/>
                <a:moveTo>
                  <a:pt x="252178" y="1"/>
                </a:moveTo>
                <a:cubicBezTo>
                  <a:pt x="246622" y="1"/>
                  <a:pt x="241070" y="71"/>
                  <a:pt x="235537" y="134"/>
                </a:cubicBezTo>
                <a:cubicBezTo>
                  <a:pt x="214537" y="372"/>
                  <a:pt x="193511" y="1059"/>
                  <a:pt x="172512" y="1666"/>
                </a:cubicBezTo>
                <a:cubicBezTo>
                  <a:pt x="153944" y="2174"/>
                  <a:pt x="135353" y="2683"/>
                  <a:pt x="116761" y="2683"/>
                </a:cubicBezTo>
                <a:cubicBezTo>
                  <a:pt x="115067" y="2683"/>
                  <a:pt x="113373" y="2679"/>
                  <a:pt x="111680" y="2670"/>
                </a:cubicBezTo>
                <a:cubicBezTo>
                  <a:pt x="88356" y="2564"/>
                  <a:pt x="65032" y="1508"/>
                  <a:pt x="41735" y="1006"/>
                </a:cubicBezTo>
                <a:cubicBezTo>
                  <a:pt x="28607" y="715"/>
                  <a:pt x="15452" y="345"/>
                  <a:pt x="2351" y="240"/>
                </a:cubicBezTo>
                <a:lnTo>
                  <a:pt x="1770" y="213"/>
                </a:lnTo>
                <a:cubicBezTo>
                  <a:pt x="1662" y="213"/>
                  <a:pt x="1579" y="252"/>
                  <a:pt x="1523" y="310"/>
                </a:cubicBezTo>
                <a:lnTo>
                  <a:pt x="1523" y="310"/>
                </a:lnTo>
                <a:cubicBezTo>
                  <a:pt x="1465" y="366"/>
                  <a:pt x="1426" y="448"/>
                  <a:pt x="1426" y="557"/>
                </a:cubicBezTo>
                <a:cubicBezTo>
                  <a:pt x="1453" y="2485"/>
                  <a:pt x="1453" y="4413"/>
                  <a:pt x="1426" y="6315"/>
                </a:cubicBezTo>
                <a:cubicBezTo>
                  <a:pt x="1347" y="14160"/>
                  <a:pt x="1294" y="22005"/>
                  <a:pt x="1189" y="29824"/>
                </a:cubicBezTo>
                <a:cubicBezTo>
                  <a:pt x="1004" y="46676"/>
                  <a:pt x="793" y="63528"/>
                  <a:pt x="555" y="80381"/>
                </a:cubicBezTo>
                <a:cubicBezTo>
                  <a:pt x="264" y="102410"/>
                  <a:pt x="0" y="124440"/>
                  <a:pt x="370" y="146496"/>
                </a:cubicBezTo>
                <a:cubicBezTo>
                  <a:pt x="581" y="160337"/>
                  <a:pt x="925" y="174151"/>
                  <a:pt x="1426" y="187966"/>
                </a:cubicBezTo>
                <a:cubicBezTo>
                  <a:pt x="1426" y="188177"/>
                  <a:pt x="1426" y="188415"/>
                  <a:pt x="1453" y="188626"/>
                </a:cubicBezTo>
                <a:cubicBezTo>
                  <a:pt x="1453" y="188811"/>
                  <a:pt x="1585" y="188943"/>
                  <a:pt x="1770" y="188943"/>
                </a:cubicBezTo>
                <a:cubicBezTo>
                  <a:pt x="9126" y="188528"/>
                  <a:pt x="16512" y="188394"/>
                  <a:pt x="23899" y="188394"/>
                </a:cubicBezTo>
                <a:cubicBezTo>
                  <a:pt x="32004" y="188394"/>
                  <a:pt x="40110" y="188555"/>
                  <a:pt x="48180" y="188679"/>
                </a:cubicBezTo>
                <a:cubicBezTo>
                  <a:pt x="70553" y="188996"/>
                  <a:pt x="92899" y="189524"/>
                  <a:pt x="115272" y="189921"/>
                </a:cubicBezTo>
                <a:cubicBezTo>
                  <a:pt x="136352" y="190277"/>
                  <a:pt x="157431" y="190559"/>
                  <a:pt x="178495" y="190559"/>
                </a:cubicBezTo>
                <a:cubicBezTo>
                  <a:pt x="182400" y="190559"/>
                  <a:pt x="186305" y="190549"/>
                  <a:pt x="190210" y="190528"/>
                </a:cubicBezTo>
                <a:cubicBezTo>
                  <a:pt x="211684" y="190396"/>
                  <a:pt x="233159" y="190026"/>
                  <a:pt x="254634" y="189392"/>
                </a:cubicBezTo>
                <a:cubicBezTo>
                  <a:pt x="261502" y="189207"/>
                  <a:pt x="268369" y="188970"/>
                  <a:pt x="275264" y="188732"/>
                </a:cubicBezTo>
                <a:cubicBezTo>
                  <a:pt x="278433" y="188600"/>
                  <a:pt x="281656" y="188574"/>
                  <a:pt x="284826" y="188336"/>
                </a:cubicBezTo>
                <a:cubicBezTo>
                  <a:pt x="284984" y="188336"/>
                  <a:pt x="285116" y="188336"/>
                  <a:pt x="285248" y="188309"/>
                </a:cubicBezTo>
                <a:cubicBezTo>
                  <a:pt x="285433" y="188309"/>
                  <a:pt x="285592" y="188177"/>
                  <a:pt x="285592" y="187992"/>
                </a:cubicBezTo>
                <a:cubicBezTo>
                  <a:pt x="285539" y="180755"/>
                  <a:pt x="285512" y="173517"/>
                  <a:pt x="285486" y="166280"/>
                </a:cubicBezTo>
                <a:cubicBezTo>
                  <a:pt x="285433" y="151224"/>
                  <a:pt x="285407" y="136168"/>
                  <a:pt x="285433" y="121111"/>
                </a:cubicBezTo>
                <a:cubicBezTo>
                  <a:pt x="285433" y="106769"/>
                  <a:pt x="285618" y="92426"/>
                  <a:pt x="285592" y="78056"/>
                </a:cubicBezTo>
                <a:cubicBezTo>
                  <a:pt x="285539" y="62155"/>
                  <a:pt x="285275" y="46253"/>
                  <a:pt x="284958" y="30352"/>
                </a:cubicBezTo>
                <a:cubicBezTo>
                  <a:pt x="284826" y="24092"/>
                  <a:pt x="284694" y="17805"/>
                  <a:pt x="284561" y="11519"/>
                </a:cubicBezTo>
                <a:cubicBezTo>
                  <a:pt x="284482" y="8375"/>
                  <a:pt x="284509" y="5206"/>
                  <a:pt x="284324" y="2062"/>
                </a:cubicBezTo>
                <a:lnTo>
                  <a:pt x="284324" y="1640"/>
                </a:lnTo>
                <a:cubicBezTo>
                  <a:pt x="284324" y="1455"/>
                  <a:pt x="284165" y="1296"/>
                  <a:pt x="283980" y="1296"/>
                </a:cubicBezTo>
                <a:cubicBezTo>
                  <a:pt x="273436" y="256"/>
                  <a:pt x="262800" y="1"/>
                  <a:pt x="252178" y="1"/>
                </a:cubicBezTo>
                <a:close/>
              </a:path>
            </a:pathLst>
          </a:custGeom>
          <a:solidFill>
            <a:schemeClr val="l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4972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3"/>
          </p:nvPr>
        </p:nvSpPr>
        <p:spPr>
          <a:xfrm>
            <a:off x="590846" y="2596896"/>
            <a:ext cx="3949827" cy="768096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4754880" y="2597150"/>
            <a:ext cx="3810162" cy="767842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590845" y="3644472"/>
            <a:ext cx="3636980" cy="2508509"/>
          </a:xfrm>
        </p:spPr>
        <p:txBody>
          <a:bodyPr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832947" y="3644472"/>
            <a:ext cx="3636980" cy="250850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4" name="Google Shape;45;p5"/>
          <p:cNvSpPr/>
          <p:nvPr userDrawn="1"/>
        </p:nvSpPr>
        <p:spPr>
          <a:xfrm>
            <a:off x="3" y="4"/>
            <a:ext cx="8961119" cy="6857999"/>
          </a:xfrm>
          <a:custGeom>
            <a:avLst/>
            <a:gdLst/>
            <a:ahLst/>
            <a:cxnLst/>
            <a:rect l="l" t="t" r="r" b="b"/>
            <a:pathLst>
              <a:path w="285619" h="190559" extrusionOk="0">
                <a:moveTo>
                  <a:pt x="250066" y="657"/>
                </a:moveTo>
                <a:cubicBezTo>
                  <a:pt x="259828" y="657"/>
                  <a:pt x="269593" y="874"/>
                  <a:pt x="279331" y="1587"/>
                </a:cubicBezTo>
                <a:cubicBezTo>
                  <a:pt x="280753" y="1685"/>
                  <a:pt x="282198" y="1806"/>
                  <a:pt x="283645" y="1949"/>
                </a:cubicBezTo>
                <a:lnTo>
                  <a:pt x="283645" y="1949"/>
                </a:lnTo>
                <a:cubicBezTo>
                  <a:pt x="283853" y="9674"/>
                  <a:pt x="284035" y="17397"/>
                  <a:pt x="284192" y="25096"/>
                </a:cubicBezTo>
                <a:cubicBezTo>
                  <a:pt x="284535" y="40812"/>
                  <a:pt x="284799" y="56529"/>
                  <a:pt x="284878" y="72245"/>
                </a:cubicBezTo>
                <a:cubicBezTo>
                  <a:pt x="284984" y="86614"/>
                  <a:pt x="284799" y="100984"/>
                  <a:pt x="284773" y="115327"/>
                </a:cubicBezTo>
                <a:cubicBezTo>
                  <a:pt x="284746" y="130673"/>
                  <a:pt x="284746" y="146020"/>
                  <a:pt x="284826" y="161340"/>
                </a:cubicBezTo>
                <a:cubicBezTo>
                  <a:pt x="284826" y="167178"/>
                  <a:pt x="284852" y="173042"/>
                  <a:pt x="284878" y="178880"/>
                </a:cubicBezTo>
                <a:cubicBezTo>
                  <a:pt x="284878" y="180755"/>
                  <a:pt x="284878" y="182630"/>
                  <a:pt x="284905" y="184506"/>
                </a:cubicBezTo>
                <a:cubicBezTo>
                  <a:pt x="284905" y="185457"/>
                  <a:pt x="284720" y="186672"/>
                  <a:pt x="284931" y="187596"/>
                </a:cubicBezTo>
                <a:cubicBezTo>
                  <a:pt x="284931" y="187627"/>
                  <a:pt x="284931" y="187659"/>
                  <a:pt x="284931" y="187690"/>
                </a:cubicBezTo>
                <a:lnTo>
                  <a:pt x="284931" y="187690"/>
                </a:lnTo>
                <a:cubicBezTo>
                  <a:pt x="276795" y="188053"/>
                  <a:pt x="268634" y="188339"/>
                  <a:pt x="260498" y="188574"/>
                </a:cubicBezTo>
                <a:cubicBezTo>
                  <a:pt x="240080" y="189207"/>
                  <a:pt x="219688" y="189604"/>
                  <a:pt x="199270" y="189789"/>
                </a:cubicBezTo>
                <a:cubicBezTo>
                  <a:pt x="192304" y="189855"/>
                  <a:pt x="185338" y="189884"/>
                  <a:pt x="178373" y="189884"/>
                </a:cubicBezTo>
                <a:cubicBezTo>
                  <a:pt x="160273" y="189884"/>
                  <a:pt x="142177" y="189686"/>
                  <a:pt x="124095" y="189419"/>
                </a:cubicBezTo>
                <a:cubicBezTo>
                  <a:pt x="101246" y="189023"/>
                  <a:pt x="78398" y="188494"/>
                  <a:pt x="55523" y="188125"/>
                </a:cubicBezTo>
                <a:cubicBezTo>
                  <a:pt x="45540" y="187965"/>
                  <a:pt x="35538" y="187757"/>
                  <a:pt x="25534" y="187757"/>
                </a:cubicBezTo>
                <a:cubicBezTo>
                  <a:pt x="18968" y="187757"/>
                  <a:pt x="12401" y="187847"/>
                  <a:pt x="5838" y="188098"/>
                </a:cubicBezTo>
                <a:cubicBezTo>
                  <a:pt x="4599" y="188147"/>
                  <a:pt x="3360" y="188195"/>
                  <a:pt x="2101" y="188285"/>
                </a:cubicBezTo>
                <a:lnTo>
                  <a:pt x="2101" y="188285"/>
                </a:lnTo>
                <a:cubicBezTo>
                  <a:pt x="1684" y="176829"/>
                  <a:pt x="1372" y="165347"/>
                  <a:pt x="1162" y="153865"/>
                </a:cubicBezTo>
                <a:cubicBezTo>
                  <a:pt x="713" y="132126"/>
                  <a:pt x="819" y="110414"/>
                  <a:pt x="1110" y="88648"/>
                </a:cubicBezTo>
                <a:cubicBezTo>
                  <a:pt x="1374" y="70528"/>
                  <a:pt x="1585" y="52408"/>
                  <a:pt x="1796" y="34288"/>
                </a:cubicBezTo>
                <a:cubicBezTo>
                  <a:pt x="1902" y="25545"/>
                  <a:pt x="1981" y="16801"/>
                  <a:pt x="2060" y="8085"/>
                </a:cubicBezTo>
                <a:cubicBezTo>
                  <a:pt x="2087" y="6236"/>
                  <a:pt x="2087" y="4413"/>
                  <a:pt x="2087" y="2564"/>
                </a:cubicBezTo>
                <a:cubicBezTo>
                  <a:pt x="2087" y="2118"/>
                  <a:pt x="2219" y="1408"/>
                  <a:pt x="2148" y="880"/>
                </a:cubicBezTo>
                <a:lnTo>
                  <a:pt x="2148" y="880"/>
                </a:lnTo>
                <a:cubicBezTo>
                  <a:pt x="12826" y="1063"/>
                  <a:pt x="23503" y="1247"/>
                  <a:pt x="34180" y="1508"/>
                </a:cubicBezTo>
                <a:cubicBezTo>
                  <a:pt x="57847" y="2009"/>
                  <a:pt x="81541" y="2934"/>
                  <a:pt x="105208" y="3277"/>
                </a:cubicBezTo>
                <a:cubicBezTo>
                  <a:pt x="108974" y="3328"/>
                  <a:pt x="112739" y="3350"/>
                  <a:pt x="116504" y="3350"/>
                </a:cubicBezTo>
                <a:cubicBezTo>
                  <a:pt x="132575" y="3350"/>
                  <a:pt x="148643" y="2939"/>
                  <a:pt x="164693" y="2511"/>
                </a:cubicBezTo>
                <a:cubicBezTo>
                  <a:pt x="185930" y="1957"/>
                  <a:pt x="207141" y="1243"/>
                  <a:pt x="228378" y="900"/>
                </a:cubicBezTo>
                <a:cubicBezTo>
                  <a:pt x="235597" y="776"/>
                  <a:pt x="242831" y="657"/>
                  <a:pt x="250066" y="657"/>
                </a:cubicBezTo>
                <a:close/>
                <a:moveTo>
                  <a:pt x="252178" y="1"/>
                </a:moveTo>
                <a:cubicBezTo>
                  <a:pt x="246622" y="1"/>
                  <a:pt x="241070" y="71"/>
                  <a:pt x="235537" y="134"/>
                </a:cubicBezTo>
                <a:cubicBezTo>
                  <a:pt x="214537" y="372"/>
                  <a:pt x="193511" y="1059"/>
                  <a:pt x="172512" y="1666"/>
                </a:cubicBezTo>
                <a:cubicBezTo>
                  <a:pt x="153944" y="2174"/>
                  <a:pt x="135353" y="2683"/>
                  <a:pt x="116761" y="2683"/>
                </a:cubicBezTo>
                <a:cubicBezTo>
                  <a:pt x="115067" y="2683"/>
                  <a:pt x="113373" y="2679"/>
                  <a:pt x="111680" y="2670"/>
                </a:cubicBezTo>
                <a:cubicBezTo>
                  <a:pt x="88356" y="2564"/>
                  <a:pt x="65032" y="1508"/>
                  <a:pt x="41735" y="1006"/>
                </a:cubicBezTo>
                <a:cubicBezTo>
                  <a:pt x="28607" y="715"/>
                  <a:pt x="15452" y="345"/>
                  <a:pt x="2351" y="240"/>
                </a:cubicBezTo>
                <a:lnTo>
                  <a:pt x="1770" y="213"/>
                </a:lnTo>
                <a:cubicBezTo>
                  <a:pt x="1662" y="213"/>
                  <a:pt x="1579" y="252"/>
                  <a:pt x="1523" y="310"/>
                </a:cubicBezTo>
                <a:lnTo>
                  <a:pt x="1523" y="310"/>
                </a:lnTo>
                <a:cubicBezTo>
                  <a:pt x="1465" y="366"/>
                  <a:pt x="1426" y="448"/>
                  <a:pt x="1426" y="557"/>
                </a:cubicBezTo>
                <a:cubicBezTo>
                  <a:pt x="1453" y="2485"/>
                  <a:pt x="1453" y="4413"/>
                  <a:pt x="1426" y="6315"/>
                </a:cubicBezTo>
                <a:cubicBezTo>
                  <a:pt x="1347" y="14160"/>
                  <a:pt x="1294" y="22005"/>
                  <a:pt x="1189" y="29824"/>
                </a:cubicBezTo>
                <a:cubicBezTo>
                  <a:pt x="1004" y="46676"/>
                  <a:pt x="793" y="63528"/>
                  <a:pt x="555" y="80381"/>
                </a:cubicBezTo>
                <a:cubicBezTo>
                  <a:pt x="264" y="102410"/>
                  <a:pt x="0" y="124440"/>
                  <a:pt x="370" y="146496"/>
                </a:cubicBezTo>
                <a:cubicBezTo>
                  <a:pt x="581" y="160337"/>
                  <a:pt x="925" y="174151"/>
                  <a:pt x="1426" y="187966"/>
                </a:cubicBezTo>
                <a:cubicBezTo>
                  <a:pt x="1426" y="188177"/>
                  <a:pt x="1426" y="188415"/>
                  <a:pt x="1453" y="188626"/>
                </a:cubicBezTo>
                <a:cubicBezTo>
                  <a:pt x="1453" y="188811"/>
                  <a:pt x="1585" y="188943"/>
                  <a:pt x="1770" y="188943"/>
                </a:cubicBezTo>
                <a:cubicBezTo>
                  <a:pt x="9126" y="188528"/>
                  <a:pt x="16512" y="188394"/>
                  <a:pt x="23899" y="188394"/>
                </a:cubicBezTo>
                <a:cubicBezTo>
                  <a:pt x="32004" y="188394"/>
                  <a:pt x="40110" y="188555"/>
                  <a:pt x="48180" y="188679"/>
                </a:cubicBezTo>
                <a:cubicBezTo>
                  <a:pt x="70553" y="188996"/>
                  <a:pt x="92899" y="189524"/>
                  <a:pt x="115272" y="189921"/>
                </a:cubicBezTo>
                <a:cubicBezTo>
                  <a:pt x="136352" y="190277"/>
                  <a:pt x="157431" y="190559"/>
                  <a:pt x="178495" y="190559"/>
                </a:cubicBezTo>
                <a:cubicBezTo>
                  <a:pt x="182400" y="190559"/>
                  <a:pt x="186305" y="190549"/>
                  <a:pt x="190210" y="190528"/>
                </a:cubicBezTo>
                <a:cubicBezTo>
                  <a:pt x="211684" y="190396"/>
                  <a:pt x="233159" y="190026"/>
                  <a:pt x="254634" y="189392"/>
                </a:cubicBezTo>
                <a:cubicBezTo>
                  <a:pt x="261502" y="189207"/>
                  <a:pt x="268369" y="188970"/>
                  <a:pt x="275264" y="188732"/>
                </a:cubicBezTo>
                <a:cubicBezTo>
                  <a:pt x="278433" y="188600"/>
                  <a:pt x="281656" y="188574"/>
                  <a:pt x="284826" y="188336"/>
                </a:cubicBezTo>
                <a:cubicBezTo>
                  <a:pt x="284984" y="188336"/>
                  <a:pt x="285116" y="188336"/>
                  <a:pt x="285248" y="188309"/>
                </a:cubicBezTo>
                <a:cubicBezTo>
                  <a:pt x="285433" y="188309"/>
                  <a:pt x="285592" y="188177"/>
                  <a:pt x="285592" y="187992"/>
                </a:cubicBezTo>
                <a:cubicBezTo>
                  <a:pt x="285539" y="180755"/>
                  <a:pt x="285512" y="173517"/>
                  <a:pt x="285486" y="166280"/>
                </a:cubicBezTo>
                <a:cubicBezTo>
                  <a:pt x="285433" y="151224"/>
                  <a:pt x="285407" y="136168"/>
                  <a:pt x="285433" y="121111"/>
                </a:cubicBezTo>
                <a:cubicBezTo>
                  <a:pt x="285433" y="106769"/>
                  <a:pt x="285618" y="92426"/>
                  <a:pt x="285592" y="78056"/>
                </a:cubicBezTo>
                <a:cubicBezTo>
                  <a:pt x="285539" y="62155"/>
                  <a:pt x="285275" y="46253"/>
                  <a:pt x="284958" y="30352"/>
                </a:cubicBezTo>
                <a:cubicBezTo>
                  <a:pt x="284826" y="24092"/>
                  <a:pt x="284694" y="17805"/>
                  <a:pt x="284561" y="11519"/>
                </a:cubicBezTo>
                <a:cubicBezTo>
                  <a:pt x="284482" y="8375"/>
                  <a:pt x="284509" y="5206"/>
                  <a:pt x="284324" y="2062"/>
                </a:cubicBezTo>
                <a:lnTo>
                  <a:pt x="284324" y="1640"/>
                </a:lnTo>
                <a:cubicBezTo>
                  <a:pt x="284324" y="1455"/>
                  <a:pt x="284165" y="1296"/>
                  <a:pt x="283980" y="1296"/>
                </a:cubicBezTo>
                <a:cubicBezTo>
                  <a:pt x="273436" y="256"/>
                  <a:pt x="262800" y="1"/>
                  <a:pt x="252178" y="1"/>
                </a:cubicBezTo>
                <a:close/>
              </a:path>
            </a:pathLst>
          </a:custGeom>
          <a:solidFill>
            <a:schemeClr val="l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6166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5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105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6" y="6365504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1CCF19C4-D0F8-443D-9931-BF82814533A7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6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s-AR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7" y="295736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88217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6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ctrTitle"/>
          </p:nvPr>
        </p:nvSpPr>
        <p:spPr>
          <a:xfrm>
            <a:off x="-264000" y="2340000"/>
            <a:ext cx="9000000" cy="2520000"/>
          </a:xfrm>
          <a:prstGeom prst="irregularSeal1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prstTxWarp prst="textDoubleWave1">
              <a:avLst/>
            </a:prstTxWarp>
            <a:normAutofit/>
          </a:bodyPr>
          <a:lstStyle/>
          <a:p>
            <a:pPr algn="l"/>
            <a:r>
              <a:rPr lang="es-AR" sz="4000" b="1" spc="50" dirty="0">
                <a:ln w="0"/>
                <a:solidFill>
                  <a:schemeClr val="bg1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¿Qué es un grafiti?</a:t>
            </a:r>
          </a:p>
        </p:txBody>
      </p:sp>
    </p:spTree>
    <p:extLst>
      <p:ext uri="{BB962C8B-B14F-4D97-AF65-F5344CB8AC3E}">
        <p14:creationId xmlns:p14="http://schemas.microsoft.com/office/powerpoint/2010/main" val="69874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47;p41"/>
          <p:cNvPicPr preferRelativeResize="0"/>
          <p:nvPr/>
        </p:nvPicPr>
        <p:blipFill rotWithShape="1">
          <a:blip r:embed="rId2">
            <a:alphaModFix/>
          </a:blip>
          <a:srcRect t="4400" b="-4400"/>
          <a:stretch/>
        </p:blipFill>
        <p:spPr>
          <a:xfrm rot="1220515">
            <a:off x="4302354" y="5263195"/>
            <a:ext cx="4172812" cy="10045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noFill/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Espontaneidad y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libertad</a:t>
            </a:r>
            <a:endParaRPr lang="es-MX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Uso de colores vivos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stilos de tipografía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AR" sz="2800" dirty="0"/>
          </a:p>
        </p:txBody>
      </p:sp>
      <p:sp>
        <p:nvSpPr>
          <p:cNvPr id="2" name="Marcador de contenido 1"/>
          <p:cNvSpPr>
            <a:spLocks noGrp="1"/>
          </p:cNvSpPr>
          <p:nvPr>
            <p:ph sz="half" idx="2"/>
          </p:nvPr>
        </p:nvSpPr>
        <p:spPr>
          <a:noFill/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pintura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Contenido social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Firmas o "</a:t>
            </a:r>
            <a:r>
              <a:rPr lang="es-MX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Tags</a:t>
            </a:r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s-MX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AR" sz="2800" dirty="0"/>
          </a:p>
        </p:txBody>
      </p:sp>
    </p:spTree>
    <p:extLst>
      <p:ext uri="{BB962C8B-B14F-4D97-AF65-F5344CB8AC3E}">
        <p14:creationId xmlns:p14="http://schemas.microsoft.com/office/powerpoint/2010/main" val="355315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b="1" dirty="0" smtClean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Tipos de Grafiti</a:t>
            </a:r>
            <a:endParaRPr lang="es-AR" b="1" dirty="0">
              <a:ln w="6600">
                <a:solidFill>
                  <a:srgbClr val="0070C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Marcador de contenido 6"/>
          <p:cNvSpPr>
            <a:spLocks noGrp="1"/>
          </p:cNvSpPr>
          <p:nvPr>
            <p:ph sz="half" idx="1"/>
          </p:nvPr>
        </p:nvSpPr>
        <p:spPr>
          <a:xfrm>
            <a:off x="-803787" y="2506662"/>
            <a:ext cx="5090652" cy="3525428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Stencil (Plantilla)</a:t>
            </a:r>
            <a:endParaRPr lang="es-MX" sz="32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Mural</a:t>
            </a:r>
            <a:endParaRPr lang="es-MX" sz="32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Post-grafiti o Street Art</a:t>
            </a:r>
            <a:endParaRPr lang="es-AR" sz="3200" dirty="0"/>
          </a:p>
        </p:txBody>
      </p:sp>
      <p:sp>
        <p:nvSpPr>
          <p:cNvPr id="8" name="Marcador de contenido 7"/>
          <p:cNvSpPr>
            <a:spLocks noGrp="1"/>
          </p:cNvSpPr>
          <p:nvPr>
            <p:ph sz="half" idx="2"/>
          </p:nvPr>
        </p:nvSpPr>
        <p:spPr>
          <a:xfrm>
            <a:off x="5654601" y="2330251"/>
            <a:ext cx="3871452" cy="4215427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Tag</a:t>
            </a: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Throw-up </a:t>
            </a: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Piece </a:t>
            </a: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200" b="1" dirty="0"/>
              <a:t>Wildstyle </a:t>
            </a: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endParaRPr lang="es-AR" sz="3200" b="1" dirty="0"/>
          </a:p>
        </p:txBody>
      </p:sp>
      <p:pic>
        <p:nvPicPr>
          <p:cNvPr id="9" name="Google Shape;1122;p8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975695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40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r"/>
            <a:r>
              <a:rPr lang="es-AR" b="1" dirty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Principales exponentes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type="body" sz="quarter" idx="14"/>
          </p:nvPr>
        </p:nvSpPr>
        <p:spPr>
          <a:xfrm>
            <a:off x="4944396" y="3159591"/>
            <a:ext cx="3810162" cy="767842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/>
              <a:t>G</a:t>
            </a:r>
            <a:r>
              <a:rPr lang="es-ES" dirty="0" smtClean="0"/>
              <a:t>rafitis satíricos y con mensaje político-social, usando principalmente la técnica de esténcil.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36104" y="2897629"/>
            <a:ext cx="3636980" cy="2508507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 smtClean="0"/>
              <a:t>Comenzó su carrera en las calles de Nueva York bajo el seudónimo “SAMO”.</a:t>
            </a:r>
          </a:p>
          <a:p>
            <a:endParaRPr lang="es-AR" dirty="0"/>
          </a:p>
        </p:txBody>
      </p:sp>
      <p:pic>
        <p:nvPicPr>
          <p:cNvPr id="7" name="Google Shape;507;p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794156" y="624007"/>
            <a:ext cx="2452665" cy="9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13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9761" y="5167261"/>
            <a:ext cx="2662751" cy="126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14;p53"/>
          <p:cNvPicPr preferRelativeResize="0"/>
          <p:nvPr/>
        </p:nvPicPr>
        <p:blipFill>
          <a:blip r:embed="rId4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9065" y="5363270"/>
            <a:ext cx="2679969" cy="487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515;p53"/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6668588" y="5155289"/>
            <a:ext cx="1142412" cy="119856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Marcador de texto 2"/>
          <p:cNvSpPr txBox="1">
            <a:spLocks/>
          </p:cNvSpPr>
          <p:nvPr/>
        </p:nvSpPr>
        <p:spPr>
          <a:xfrm>
            <a:off x="-64674" y="2170890"/>
            <a:ext cx="4825158" cy="965610"/>
          </a:xfrm>
          <a:prstGeom prst="leftRightArrow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AR"/>
              <a:t>Jean-Michel Basquiat</a:t>
            </a:r>
            <a:endParaRPr lang="es-AR" dirty="0"/>
          </a:p>
        </p:txBody>
      </p:sp>
      <p:sp>
        <p:nvSpPr>
          <p:cNvPr id="14" name="Marcador de texto 4"/>
          <p:cNvSpPr txBox="1">
            <a:spLocks/>
          </p:cNvSpPr>
          <p:nvPr/>
        </p:nvSpPr>
        <p:spPr>
          <a:xfrm>
            <a:off x="4760484" y="2193981"/>
            <a:ext cx="5040312" cy="965610"/>
          </a:xfrm>
          <a:prstGeom prst="leftRightArrow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AR"/>
              <a:t>Banksy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1328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Sala de reuniones 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Sala de reuniones 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de reuniones 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219</TotalTime>
  <Words>67</Words>
  <Application>Microsoft Office PowerPoint</Application>
  <PresentationFormat>Presentación en pantalla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Wingdings 3</vt:lpstr>
      <vt:lpstr>Sala de reuniones Ion</vt:lpstr>
      <vt:lpstr>¿Qué es un grafiti?</vt:lpstr>
      <vt:lpstr>Presentación de PowerPoint</vt:lpstr>
      <vt:lpstr>Tipos de Grafiti</vt:lpstr>
      <vt:lpstr>Principales exponentes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Grafiti1 Resuelto</dc:subject>
  <dc:creator>Marta Barcelo</dc:creator>
  <cp:lastModifiedBy>Marta Barcelo</cp:lastModifiedBy>
  <cp:revision>33</cp:revision>
  <dcterms:created xsi:type="dcterms:W3CDTF">2025-01-31T14:48:44Z</dcterms:created>
  <dcterms:modified xsi:type="dcterms:W3CDTF">2025-03-15T14:16:16Z</dcterms:modified>
</cp:coreProperties>
</file>