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1"/>
  </p:sldMasterIdLst>
  <p:notesMasterIdLst>
    <p:notesMasterId r:id="rId6"/>
  </p:notesMasterIdLst>
  <p:sldIdLst>
    <p:sldId id="257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  <a:srgbClr val="5B646D"/>
    <a:srgbClr val="EC12D2"/>
    <a:srgbClr val="E29984"/>
    <a:srgbClr val="798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5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30" name="Google Shape;19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711">
            <a:off x="-1518610" y="1844465"/>
            <a:ext cx="5185721" cy="796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37;p2"/>
          <p:cNvPicPr preferRelativeResize="0"/>
          <p:nvPr userDrawn="1"/>
        </p:nvPicPr>
        <p:blipFill>
          <a:blip r:embed="rId3">
            <a:alphaModFix amt="78000"/>
          </a:blip>
          <a:stretch>
            <a:fillRect/>
          </a:stretch>
        </p:blipFill>
        <p:spPr>
          <a:xfrm rot="-2700009">
            <a:off x="10248886" y="1216211"/>
            <a:ext cx="509567" cy="198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1;p2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8397697">
            <a:off x="11049384" y="836548"/>
            <a:ext cx="2834405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70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6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6" y="2737247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5" y="2737247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4" name="Google Shape;77;p5"/>
          <p:cNvPicPr preferRelativeResize="0"/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-5399947" flipH="1">
            <a:off x="2110509" y="1470477"/>
            <a:ext cx="6650179" cy="127344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538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4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4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4" y="6041364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34323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31" r:id="rId2"/>
  </p:sldLayoutIdLst>
  <p:txStyles>
    <p:titleStyle>
      <a:lvl1pPr algn="l" defTabSz="457189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628652" y="2404534"/>
            <a:ext cx="8645353" cy="164630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urbano?</a:t>
            </a:r>
            <a:endParaRPr b="1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81" name="Google Shape;1181;p66"/>
          <p:cNvSpPr txBox="1">
            <a:spLocks noGrp="1"/>
          </p:cNvSpPr>
          <p:nvPr>
            <p:ph type="subTitle" idx="1"/>
          </p:nvPr>
        </p:nvSpPr>
        <p:spPr>
          <a:xfrm>
            <a:off x="954005" y="4050836"/>
            <a:ext cx="9144000" cy="1655763"/>
          </a:xfrm>
          <a:prstGeom prst="flowChartPunchedTape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vert="horz" wrap="square" lIns="121900" tIns="121900" rIns="121900" bIns="121900" rtlCol="0" anchor="ctr" anchorCtr="0">
            <a:noAutofit/>
            <a:flatTx/>
          </a:bodyPr>
          <a:lstStyle/>
          <a:p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Conocido</a:t>
            </a:r>
            <a:r>
              <a:rPr lang="es-AR" dirty="0"/>
              <a:t>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como</a:t>
            </a:r>
            <a:r>
              <a:rPr lang="es-AR" dirty="0"/>
              <a:t> 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Street</a:t>
            </a:r>
            <a:r>
              <a:rPr lang="es-AR" dirty="0"/>
              <a:t>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arts.</a:t>
            </a:r>
            <a:endParaRPr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s-MX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Tipos y estilos de grafiti</a:t>
            </a:r>
            <a:endParaRPr lang="es-AR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Obras de gran complejidad visual  gráfica,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Con tres colores o más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Pueden contener figuras y letras  </a:t>
            </a:r>
          </a:p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Suelen verse sobre varios tipos de superficies,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murales,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fachadas</a:t>
            </a:r>
          </a:p>
          <a:p>
            <a:pPr marL="628635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080" lvl="1" indent="-342891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489" indent="-422264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5" y="609602"/>
            <a:ext cx="8596668" cy="700583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Mas estilos</a:t>
            </a:r>
            <a:endParaRPr lang="es-AR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57588" y="1655344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57588" y="3056561"/>
            <a:ext cx="5040000" cy="18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distancia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77843" y="1655344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477843" y="3066769"/>
            <a:ext cx="5040000" cy="108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700585"/>
          </a:xfrm>
          <a:ln w="38100"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Otros </a:t>
            </a:r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Personajes o caracteres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75746" y="2737245"/>
            <a:ext cx="4185623" cy="1002243"/>
          </a:xfrm>
        </p:spPr>
        <p:txBody>
          <a:bodyPr/>
          <a:lstStyle/>
          <a:p>
            <a:pPr marL="0" indent="0"/>
            <a:r>
              <a:rPr lang="es-ES" dirty="0"/>
              <a:t>Representan personajes célebres o dibujos animados, y usualmente acompañan a algunas letras</a:t>
            </a:r>
            <a:r>
              <a:rPr lang="es-ES" dirty="0" smtClean="0"/>
              <a:t>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88385" y="2737247"/>
            <a:ext cx="4185617" cy="1097776"/>
          </a:xfrm>
        </p:spPr>
        <p:txBody>
          <a:bodyPr/>
          <a:lstStyle/>
          <a:p>
            <a:pPr marL="0" indent="0"/>
            <a:r>
              <a:rPr lang="es-ES" dirty="0"/>
              <a:t>Dibujos figurativos,  que buscan romper con la imagen tradicional del </a:t>
            </a:r>
            <a:r>
              <a:rPr lang="es-ES" dirty="0" smtClean="0"/>
              <a:t>grafiti.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360</TotalTime>
  <Words>150</Words>
  <Application>Microsoft Office PowerPoint</Application>
  <PresentationFormat>Panorámica</PresentationFormat>
  <Paragraphs>27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Calibri</vt:lpstr>
      <vt:lpstr>Trebuchet MS</vt:lpstr>
      <vt:lpstr>Wingdings</vt:lpstr>
      <vt:lpstr>Wingdings 3</vt:lpstr>
      <vt:lpstr>Faceta</vt:lpstr>
      <vt:lpstr>¿Qué es el arte urbano?</vt:lpstr>
      <vt:lpstr>Tipos y estilos de grafiti</vt:lpstr>
      <vt:lpstr>Mas estilos</vt:lpstr>
      <vt:lpstr>Otros estilos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2</dc:subject>
  <dc:creator>Marta Barcelo</dc:creator>
  <cp:lastModifiedBy>Marta Barcelo</cp:lastModifiedBy>
  <cp:revision>31</cp:revision>
  <dcterms:created xsi:type="dcterms:W3CDTF">2025-01-31T15:30:59Z</dcterms:created>
  <dcterms:modified xsi:type="dcterms:W3CDTF">2025-03-15T14:34:06Z</dcterms:modified>
</cp:coreProperties>
</file>