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8" r:id="rId2"/>
    <p:sldId id="260" r:id="rId3"/>
    <p:sldId id="256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3" y="1"/>
            <a:ext cx="11683809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8"/>
            <a:ext cx="11329256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1"/>
            <a:ext cx="8719578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799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0" y="662656"/>
            <a:ext cx="9755188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1" y="3505210"/>
            <a:ext cx="9755188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799">
                <a:solidFill>
                  <a:schemeClr val="bg1">
                    <a:lumMod val="50000"/>
                  </a:schemeClr>
                </a:solidFill>
              </a:defRPr>
            </a:lvl1pPr>
            <a:lvl2pPr marL="457234" indent="0" algn="ctr">
              <a:buNone/>
              <a:defRPr sz="2001"/>
            </a:lvl2pPr>
            <a:lvl3pPr marL="914465" indent="0" algn="ctr">
              <a:buNone/>
              <a:defRPr sz="1799"/>
            </a:lvl3pPr>
            <a:lvl4pPr marL="1371698" indent="0" algn="ctr">
              <a:buNone/>
              <a:defRPr sz="1600"/>
            </a:lvl4pPr>
            <a:lvl5pPr marL="1828932" indent="0" algn="ctr">
              <a:buNone/>
              <a:defRPr sz="1600"/>
            </a:lvl5pPr>
            <a:lvl6pPr marL="2286163" indent="0" algn="ctr">
              <a:buNone/>
              <a:defRPr sz="1600"/>
            </a:lvl6pPr>
            <a:lvl7pPr marL="2743397" indent="0" algn="ctr">
              <a:buNone/>
              <a:defRPr sz="1600"/>
            </a:lvl7pPr>
            <a:lvl8pPr marL="3200630" indent="0" algn="ctr">
              <a:buNone/>
              <a:defRPr sz="1600"/>
            </a:lvl8pPr>
            <a:lvl9pPr marL="365786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2" y="4578463"/>
            <a:ext cx="6143654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57" y="4883025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7"/>
            <a:ext cx="515385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3" name="Group 6"/>
          <p:cNvGrpSpPr/>
          <p:nvPr userDrawn="1"/>
        </p:nvGrpSpPr>
        <p:grpSpPr>
          <a:xfrm>
            <a:off x="-16930" y="1"/>
            <a:ext cx="12231161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7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8" name="Picture 16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19" name="Picture 19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1334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4106333"/>
            <a:ext cx="10394707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4" y="685800"/>
            <a:ext cx="10392512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34" indent="0">
              <a:buNone/>
              <a:defRPr sz="2799"/>
            </a:lvl2pPr>
            <a:lvl3pPr marL="914465" indent="0">
              <a:buNone/>
              <a:defRPr sz="2401"/>
            </a:lvl3pPr>
            <a:lvl4pPr marL="1371698" indent="0">
              <a:buNone/>
              <a:defRPr sz="2001"/>
            </a:lvl4pPr>
            <a:lvl5pPr marL="1828932" indent="0">
              <a:buNone/>
              <a:defRPr sz="2001"/>
            </a:lvl5pPr>
            <a:lvl6pPr marL="2286163" indent="0">
              <a:buNone/>
              <a:defRPr sz="2001"/>
            </a:lvl6pPr>
            <a:lvl7pPr marL="2743397" indent="0">
              <a:buNone/>
              <a:defRPr sz="2001"/>
            </a:lvl7pPr>
            <a:lvl8pPr marL="3200630" indent="0">
              <a:buNone/>
              <a:defRPr sz="2001"/>
            </a:lvl8pPr>
            <a:lvl9pPr marL="3657861" indent="0">
              <a:buNone/>
              <a:defRPr sz="2001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702924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347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4"/>
            <a:ext cx="10394728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799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8049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3" y="685801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5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5"/>
            <a:ext cx="10396883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799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9"/>
            <a:ext cx="609600" cy="584776"/>
          </a:xfrm>
          <a:prstGeom prst="rect">
            <a:avLst/>
          </a:prstGeom>
        </p:spPr>
        <p:txBody>
          <a:bodyPr vert="horz" lIns="91439" tIns="45720" rIns="91439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4" y="2922828"/>
            <a:ext cx="609600" cy="584776"/>
          </a:xfrm>
          <a:prstGeom prst="rect">
            <a:avLst/>
          </a:prstGeom>
        </p:spPr>
        <p:txBody>
          <a:bodyPr vert="horz" lIns="91439" tIns="45720" rIns="91439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8805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723855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247469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30083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4" y="685801"/>
            <a:ext cx="10394707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3" y="206339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1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3" y="2639659"/>
            <a:ext cx="3310127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1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2" y="2639659"/>
            <a:ext cx="3310127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1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9"/>
            <a:ext cx="3310127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91013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3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2" y="2063396"/>
            <a:ext cx="3310127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34" indent="0">
              <a:buNone/>
              <a:defRPr sz="1600"/>
            </a:lvl2pPr>
            <a:lvl3pPr marL="914465" indent="0">
              <a:buNone/>
              <a:defRPr sz="1600"/>
            </a:lvl3pPr>
            <a:lvl4pPr marL="1371698" indent="0">
              <a:buNone/>
              <a:defRPr sz="1600"/>
            </a:lvl4pPr>
            <a:lvl5pPr marL="1828932" indent="0">
              <a:buNone/>
              <a:defRPr sz="1600"/>
            </a:lvl5pPr>
            <a:lvl6pPr marL="2286163" indent="0">
              <a:buNone/>
              <a:defRPr sz="1600"/>
            </a:lvl6pPr>
            <a:lvl7pPr marL="2743397" indent="0">
              <a:buNone/>
              <a:defRPr sz="1600"/>
            </a:lvl7pPr>
            <a:lvl8pPr marL="3200630" indent="0">
              <a:buNone/>
              <a:defRPr sz="1600"/>
            </a:lvl8pPr>
            <a:lvl9pPr marL="3657861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7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09" y="381302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6"/>
            <a:ext cx="3310127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34" indent="0">
              <a:buNone/>
              <a:defRPr sz="1600"/>
            </a:lvl2pPr>
            <a:lvl3pPr marL="914465" indent="0">
              <a:buNone/>
              <a:defRPr sz="1600"/>
            </a:lvl3pPr>
            <a:lvl4pPr marL="1371698" indent="0">
              <a:buNone/>
              <a:defRPr sz="1600"/>
            </a:lvl4pPr>
            <a:lvl5pPr marL="1828932" indent="0">
              <a:buNone/>
              <a:defRPr sz="1600"/>
            </a:lvl5pPr>
            <a:lvl6pPr marL="2286163" indent="0">
              <a:buNone/>
              <a:defRPr sz="1600"/>
            </a:lvl6pPr>
            <a:lvl7pPr marL="2743397" indent="0">
              <a:buNone/>
              <a:defRPr sz="1600"/>
            </a:lvl7pPr>
            <a:lvl8pPr marL="3200630" indent="0">
              <a:buNone/>
              <a:defRPr sz="1600"/>
            </a:lvl8pPr>
            <a:lvl9pPr marL="3657861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7"/>
            <a:ext cx="3310127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6"/>
            <a:ext cx="331012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20" y="2063395"/>
            <a:ext cx="3310127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34" indent="0">
              <a:buNone/>
              <a:defRPr sz="1600"/>
            </a:lvl2pPr>
            <a:lvl3pPr marL="914465" indent="0">
              <a:buNone/>
              <a:defRPr sz="1600"/>
            </a:lvl3pPr>
            <a:lvl4pPr marL="1371698" indent="0">
              <a:buNone/>
              <a:defRPr sz="1600"/>
            </a:lvl4pPr>
            <a:lvl5pPr marL="1828932" indent="0">
              <a:buNone/>
              <a:defRPr sz="1600"/>
            </a:lvl5pPr>
            <a:lvl6pPr marL="2286163" indent="0">
              <a:buNone/>
              <a:defRPr sz="1600"/>
            </a:lvl6pPr>
            <a:lvl7pPr marL="2743397" indent="0">
              <a:buNone/>
              <a:defRPr sz="1600"/>
            </a:lvl7pPr>
            <a:lvl8pPr marL="3200630" indent="0">
              <a:buNone/>
              <a:defRPr sz="1600"/>
            </a:lvl8pPr>
            <a:lvl9pPr marL="3657861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20" y="4389284"/>
            <a:ext cx="3310127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1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45314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1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7416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3" y="685801"/>
            <a:ext cx="2264647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1" y="685801"/>
            <a:ext cx="7904431" cy="4688785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76872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7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7" y="4343400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1">
                <a:solidFill>
                  <a:schemeClr val="tx1"/>
                </a:solidFill>
              </a:defRPr>
            </a:lvl1pPr>
            <a:lvl2pPr marL="457234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4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98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93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9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63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8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9962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1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70" y="982132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34" indent="0">
              <a:buNone/>
              <a:defRPr sz="1199"/>
            </a:lvl2pPr>
            <a:lvl3pPr marL="914465" indent="0">
              <a:buNone/>
              <a:defRPr sz="1000"/>
            </a:lvl3pPr>
            <a:lvl4pPr marL="1371698" indent="0">
              <a:buNone/>
              <a:defRPr sz="901"/>
            </a:lvl4pPr>
            <a:lvl5pPr marL="1828932" indent="0">
              <a:buNone/>
              <a:defRPr sz="901"/>
            </a:lvl5pPr>
            <a:lvl6pPr marL="2286163" indent="0">
              <a:buNone/>
              <a:defRPr sz="901"/>
            </a:lvl6pPr>
            <a:lvl7pPr marL="2743397" indent="0">
              <a:buNone/>
              <a:defRPr sz="901"/>
            </a:lvl7pPr>
            <a:lvl8pPr marL="3200630" indent="0">
              <a:buNone/>
              <a:defRPr sz="901"/>
            </a:lvl8pPr>
            <a:lvl9pPr marL="3657861" indent="0">
              <a:buNone/>
              <a:defRPr sz="90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2604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2063397"/>
            <a:ext cx="10394707" cy="331118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2684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4" y="685801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4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1">
                <a:solidFill>
                  <a:schemeClr val="bg1">
                    <a:lumMod val="50000"/>
                  </a:schemeClr>
                </a:solidFill>
              </a:defRPr>
            </a:lvl1pPr>
            <a:lvl2pPr marL="457234" indent="0">
              <a:buNone/>
              <a:defRPr sz="2001">
                <a:solidFill>
                  <a:schemeClr val="tx1">
                    <a:tint val="75000"/>
                  </a:schemeClr>
                </a:solidFill>
              </a:defRPr>
            </a:lvl2pPr>
            <a:lvl3pPr marL="914465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6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6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8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8091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3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2" y="2063397"/>
            <a:ext cx="5088713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4" y="2063397"/>
            <a:ext cx="5086537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276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4" y="685801"/>
            <a:ext cx="10394707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5" y="2063397"/>
            <a:ext cx="4856159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3" y="2861733"/>
            <a:ext cx="5088711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4" y="2063397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34" indent="0">
              <a:buNone/>
              <a:defRPr sz="2001" b="1"/>
            </a:lvl2pPr>
            <a:lvl3pPr marL="914465" indent="0">
              <a:buNone/>
              <a:defRPr sz="1799" b="1"/>
            </a:lvl3pPr>
            <a:lvl4pPr marL="1371698" indent="0">
              <a:buNone/>
              <a:defRPr sz="1600" b="1"/>
            </a:lvl4pPr>
            <a:lvl5pPr marL="1828932" indent="0">
              <a:buNone/>
              <a:defRPr sz="1600" b="1"/>
            </a:lvl5pPr>
            <a:lvl6pPr marL="2286163" indent="0">
              <a:buNone/>
              <a:defRPr sz="1600" b="1"/>
            </a:lvl6pPr>
            <a:lvl7pPr marL="2743397" indent="0">
              <a:buNone/>
              <a:defRPr sz="1600" b="1"/>
            </a:lvl7pPr>
            <a:lvl8pPr marL="3200630" indent="0">
              <a:buNone/>
              <a:defRPr sz="1600" b="1"/>
            </a:lvl8pPr>
            <a:lvl9pPr marL="365786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71" y="2861733"/>
            <a:ext cx="5088713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442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39200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0188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5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1"/>
            <a:ext cx="6034375" cy="468878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5" y="2709053"/>
            <a:ext cx="4126860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799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496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1" cy="2023252"/>
          </a:xfrm>
        </p:spPr>
        <p:txBody>
          <a:bodyPr anchor="b">
            <a:normAutofit/>
          </a:bodyPr>
          <a:lstStyle>
            <a:lvl1pPr algn="ctr">
              <a:defRPr sz="360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1" y="1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34" indent="0">
              <a:buNone/>
              <a:defRPr sz="2799"/>
            </a:lvl2pPr>
            <a:lvl3pPr marL="914465" indent="0">
              <a:buNone/>
              <a:defRPr sz="2401"/>
            </a:lvl3pPr>
            <a:lvl4pPr marL="1371698" indent="0">
              <a:buNone/>
              <a:defRPr sz="2001"/>
            </a:lvl4pPr>
            <a:lvl5pPr marL="1828932" indent="0">
              <a:buNone/>
              <a:defRPr sz="2001"/>
            </a:lvl5pPr>
            <a:lvl6pPr marL="2286163" indent="0">
              <a:buNone/>
              <a:defRPr sz="2001"/>
            </a:lvl6pPr>
            <a:lvl7pPr marL="2743397" indent="0">
              <a:buNone/>
              <a:defRPr sz="2001"/>
            </a:lvl7pPr>
            <a:lvl8pPr marL="3200630" indent="0">
              <a:buNone/>
              <a:defRPr sz="2001"/>
            </a:lvl8pPr>
            <a:lvl9pPr marL="3657861" indent="0">
              <a:buNone/>
              <a:defRPr sz="2001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709053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799"/>
            </a:lvl1pPr>
            <a:lvl2pPr marL="457234" indent="0">
              <a:buNone/>
              <a:defRPr sz="1401"/>
            </a:lvl2pPr>
            <a:lvl3pPr marL="914465" indent="0">
              <a:buNone/>
              <a:defRPr sz="1199"/>
            </a:lvl3pPr>
            <a:lvl4pPr marL="1371698" indent="0">
              <a:buNone/>
              <a:defRPr sz="1000"/>
            </a:lvl4pPr>
            <a:lvl5pPr marL="1828932" indent="0">
              <a:buNone/>
              <a:defRPr sz="1000"/>
            </a:lvl5pPr>
            <a:lvl6pPr marL="2286163" indent="0">
              <a:buNone/>
              <a:defRPr sz="1000"/>
            </a:lvl6pPr>
            <a:lvl7pPr marL="2743397" indent="0">
              <a:buNone/>
              <a:defRPr sz="1000"/>
            </a:lvl7pPr>
            <a:lvl8pPr marL="3200630" indent="0">
              <a:buNone/>
              <a:defRPr sz="1000"/>
            </a:lvl8pPr>
            <a:lvl9pPr marL="365786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3725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5" y="1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3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063397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2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8762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  <p:sldLayoutId id="2147483822" r:id="rId18"/>
    <p:sldLayoutId id="2147483823" r:id="rId19"/>
  </p:sldLayoutIdLst>
  <p:txStyles>
    <p:titleStyle>
      <a:lvl1pPr algn="l" defTabSz="914465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16" indent="-228616" algn="l" defTabSz="914465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49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799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83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314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547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781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2012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246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479" indent="-228616" algn="l" defTabSz="914465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234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465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8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2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163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397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630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861" algn="l" defTabSz="914465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3870" y="995783"/>
            <a:ext cx="9592732" cy="2954868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body" idx="1"/>
          </p:nvPr>
        </p:nvSpPr>
        <p:spPr>
          <a:prstGeom prst="curvedUpArrow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prstGeom prst="cloudCallout">
            <a:avLst>
              <a:gd name="adj1" fmla="val -35812"/>
              <a:gd name="adj2" fmla="val -42715"/>
            </a:avLst>
          </a:prstGeom>
          <a:ln w="57150">
            <a:solidFill>
              <a:srgbClr val="E49B86"/>
            </a:solidFill>
            <a:prstDash val="lgDash"/>
          </a:ln>
        </p:spPr>
        <p:txBody>
          <a:bodyPr anchor="b">
            <a:noAutofit/>
          </a:bodyPr>
          <a:lstStyle/>
          <a:p>
            <a:r>
              <a:rPr lang="es-MX" sz="240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, a la policía y a sus </a:t>
            </a:r>
            <a:r>
              <a:rPr lang="es-MX" sz="240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seguidores</a:t>
            </a:r>
            <a:r>
              <a:rPr lang="es-MX" sz="240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r>
              <a:rPr lang="es-AR" sz="2401" dirty="0"/>
              <a:t/>
            </a:r>
            <a:br>
              <a:rPr lang="es-AR" sz="2401" dirty="0"/>
            </a:br>
            <a:endParaRPr lang="es-AR" sz="240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2"/>
            </a:solidFill>
          </a:ln>
          <a:effectLst>
            <a:outerShdw dir="13500000" sx="95000" sy="95000" kx="1200000" algn="br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2700" h="82550"/>
          </a:sp3d>
        </p:spPr>
        <p:txBody>
          <a:bodyPr>
            <a:normAutofit/>
          </a:bodyPr>
          <a:lstStyle/>
          <a:p>
            <a:r>
              <a:rPr lang="es-A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</a:t>
            </a:r>
            <a:r>
              <a:rPr lang="es-A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Icónicas</a:t>
            </a:r>
            <a:endParaRPr lang="es-AR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s-MX" sz="2600" b="1" i="1" dirty="0"/>
              <a:t>Este mural invita a los espectadores a reflexionar sobre la fugacidad de la inocencia y el poder duradero de la esperanza.</a:t>
            </a:r>
            <a:endParaRPr lang="es-AR" sz="2600" b="1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3626" y="811430"/>
            <a:ext cx="5677692" cy="44392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ción de imagen 7"/>
          <p:cNvPicPr>
            <a:picLocks noChangeAspect="1"/>
          </p:cNvPicPr>
          <p:nvPr/>
        </p:nvPicPr>
        <p:blipFill>
          <a:blip r:embed="rId2"/>
          <a:srcRect l="29944" r="29944"/>
          <a:stretch>
            <a:fillRect/>
          </a:stretch>
        </p:blipFill>
        <p:spPr>
          <a:xfrm>
            <a:off x="8206506" y="424215"/>
            <a:ext cx="3063348" cy="47752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48" y="424215"/>
            <a:ext cx="7401958" cy="235300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195" y="3154534"/>
            <a:ext cx="2724530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Evento principal</Template>
  <TotalTime>260</TotalTime>
  <Words>54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Impact</vt:lpstr>
      <vt:lpstr>Evento principal</vt:lpstr>
      <vt:lpstr>¿Quien es Bansky?</vt:lpstr>
      <vt:lpstr>Banksy oculta su identidad real , a la policía y a sus seguidores. 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</dc:subject>
  <dc:creator>Marta Barcelo</dc:creator>
  <cp:lastModifiedBy>Marta Barcelo</cp:lastModifiedBy>
  <cp:revision>24</cp:revision>
  <dcterms:created xsi:type="dcterms:W3CDTF">2025-01-31T17:15:24Z</dcterms:created>
  <dcterms:modified xsi:type="dcterms:W3CDTF">2025-03-15T15:01:48Z</dcterms:modified>
</cp:coreProperties>
</file>