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9" r:id="rId5"/>
    <p:sldId id="262" r:id="rId6"/>
  </p:sldIdLst>
  <p:sldSz cx="12192000" cy="6858000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000" autoAdjust="0"/>
    <p:restoredTop sz="94660"/>
  </p:normalViewPr>
  <p:slideViewPr>
    <p:cSldViewPr snapToGrid="0">
      <p:cViewPr varScale="1">
        <p:scale>
          <a:sx n="62" d="100"/>
          <a:sy n="62" d="100"/>
        </p:scale>
        <p:origin x="96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-19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245394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20049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00696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97722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05583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9903357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52568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546158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64620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41940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521763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41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796942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40000">
              <a:schemeClr val="accent1">
                <a:lumMod val="45000"/>
                <a:lumOff val="55000"/>
              </a:schemeClr>
            </a:gs>
            <a:gs pos="75000">
              <a:schemeClr val="accent1">
                <a:lumMod val="45000"/>
                <a:lumOff val="55000"/>
              </a:schemeClr>
            </a:gs>
            <a:gs pos="100000">
              <a:srgbClr val="7030A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/>
        <p:txBody>
          <a:bodyPr>
            <a:prstTxWarp prst="textCanDown">
              <a:avLst/>
            </a:prstTxWarp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 prst="angle"/>
            </a:sp3d>
          </a:bodyPr>
          <a:lstStyle/>
          <a:p>
            <a:r>
              <a:rPr lang="es-AR" b="1" dirty="0">
                <a:ln/>
                <a:solidFill>
                  <a:srgbClr val="7030A0"/>
                </a:solidFill>
                <a:latin typeface="Arial Rounded MT Bold" panose="020F0704030504030204" pitchFamily="34" charset="0"/>
              </a:rPr>
              <a:t>Marie Curie</a:t>
            </a:r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>
          <a:xfrm>
            <a:off x="1524000" y="4589010"/>
            <a:ext cx="9144000" cy="1655762"/>
          </a:xfrm>
        </p:spPr>
        <p:txBody>
          <a:bodyPr>
            <a:normAutofit/>
          </a:bodyPr>
          <a:lstStyle/>
          <a:p>
            <a:r>
              <a:rPr lang="es-AR" sz="4800" b="1" dirty="0">
                <a:ln>
                  <a:solidFill>
                    <a:srgbClr val="7030A0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Su Vida y Logros</a:t>
            </a:r>
            <a:endParaRPr lang="es-AR" sz="4800" dirty="0">
              <a:ln>
                <a:solidFill>
                  <a:srgbClr val="7030A0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218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34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rgbClr val="7030A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 fontAlgn="base">
              <a:lnSpc>
                <a:spcPct val="200000"/>
              </a:lnSpc>
            </a:pPr>
            <a:r>
              <a:rPr lang="es-A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María Salomea Skłodowska Curie</a:t>
            </a:r>
            <a:endParaRPr lang="es-AR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Marcador de texto 6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5749698" cy="4241800"/>
          </a:xfrm>
        </p:spPr>
        <p:txBody>
          <a:bodyPr>
            <a:normAutofit/>
          </a:bodyPr>
          <a:lstStyle/>
          <a:p>
            <a:pPr lvl="0" fontAlgn="base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AR" sz="2800" b="1" dirty="0" smtClean="0"/>
              <a:t>Nacimiento</a:t>
            </a:r>
            <a:r>
              <a:rPr lang="es-AR" sz="2800" dirty="0"/>
              <a:t>: 7 de noviembre de 1867, Varsovia, Polonia</a:t>
            </a:r>
          </a:p>
          <a:p>
            <a:pPr lvl="0" fontAlgn="base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AR" sz="2800" b="1" dirty="0" smtClean="0"/>
              <a:t>Fallecimiento</a:t>
            </a:r>
            <a:r>
              <a:rPr lang="es-AR" sz="2800" dirty="0" smtClean="0"/>
              <a:t>: 4 de julio de 1934, Passy, Francia</a:t>
            </a:r>
          </a:p>
          <a:p>
            <a:pPr lvl="0" fontAlgn="base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AR" sz="2800" b="1" dirty="0" smtClean="0"/>
              <a:t>Campos</a:t>
            </a:r>
            <a:r>
              <a:rPr lang="es-AR" sz="2800" dirty="0"/>
              <a:t>: Física y Química</a:t>
            </a:r>
          </a:p>
          <a:p>
            <a:endParaRPr lang="es-AR" dirty="0"/>
          </a:p>
        </p:txBody>
      </p:sp>
      <p:pic>
        <p:nvPicPr>
          <p:cNvPr id="1026" name="Picture 2" descr="https://www.fisica.usach.cl/sites/fisica/files/curi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7372" y="457200"/>
            <a:ext cx="5152608" cy="61340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723459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 dpi="0" rotWithShape="1">
          <a:blip r:embed="rId2">
            <a:alphaModFix amt="5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93057" y="2455182"/>
            <a:ext cx="10515600" cy="1325563"/>
          </a:xfrm>
        </p:spPr>
        <p:txBody>
          <a:bodyPr/>
          <a:lstStyle/>
          <a:p>
            <a:pPr algn="ctr"/>
            <a:r>
              <a:rPr lang="es-AR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Descubrimiento </a:t>
            </a:r>
            <a:r>
              <a:rPr lang="es-AR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es-AR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ientífico la RADIOACTIVIDAD</a:t>
            </a:r>
            <a:endParaRPr lang="es-AR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23366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41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rgbClr val="7030A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 fontAlgn="base"/>
            <a:r>
              <a:rPr lang="es-AR" b="1" dirty="0" smtClean="0"/>
              <a:t>Elementos Descubiertos</a:t>
            </a:r>
            <a:endParaRPr lang="es-AR" dirty="0" smtClean="0"/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sz="half"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777" y="2924403"/>
            <a:ext cx="3677837" cy="3694112"/>
          </a:xfrm>
        </p:spPr>
      </p:pic>
      <p:pic>
        <p:nvPicPr>
          <p:cNvPr id="6" name="Marcador de contenido 5"/>
          <p:cNvPicPr>
            <a:picLocks noGrp="1" noChangeAspect="1"/>
          </p:cNvPicPr>
          <p:nvPr>
            <p:ph sz="half" idx="2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3949" y="2851381"/>
            <a:ext cx="3710104" cy="3694112"/>
          </a:xfrm>
        </p:spPr>
      </p:pic>
    </p:spTree>
    <p:extLst>
      <p:ext uri="{BB962C8B-B14F-4D97-AF65-F5344CB8AC3E}">
        <p14:creationId xmlns:p14="http://schemas.microsoft.com/office/powerpoint/2010/main" val="3804245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41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rgbClr val="7030A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b="1" dirty="0" smtClean="0"/>
              <a:t>Contribuciones</a:t>
            </a:r>
            <a:endParaRPr lang="es-AR" dirty="0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prstGeom prst="rightArrow">
            <a:avLst/>
          </a:prstGeom>
          <a:blipFill>
            <a:blip r:embed="rId2"/>
            <a:stretch>
              <a:fillRect/>
            </a:stretch>
          </a:blip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isometricOffAxis1Right"/>
            <a:lightRig rig="threePt" dir="t"/>
          </a:scene3d>
        </p:spPr>
        <p:txBody>
          <a:bodyPr anchor="ctr" anchorCtr="0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lvl="0" indent="0" algn="ctr" fontAlgn="base">
              <a:buNone/>
            </a:pPr>
            <a:r>
              <a:rPr lang="es-AR" sz="4400" b="1" dirty="0" smtClean="0">
                <a:solidFill>
                  <a:srgbClr val="FF0000"/>
                </a:solidFill>
              </a:rPr>
              <a:t>FÍSICA NUCLEAR</a:t>
            </a:r>
            <a:endParaRPr lang="es-AR" sz="4400" dirty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prstGeom prst="leftArrow">
            <a:avLst/>
          </a:prstGeom>
          <a:blipFill>
            <a:blip r:embed="rId3"/>
            <a:stretch>
              <a:fillRect/>
            </a:stretch>
          </a:blip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isometricOffAxis2Left"/>
            <a:lightRig rig="threePt" dir="t"/>
          </a:scene3d>
        </p:spPr>
        <p:txBody>
          <a:bodyPr anchor="ctr" anchorCtr="0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indent="0" algn="ctr" fontAlgn="base">
              <a:buNone/>
            </a:pPr>
            <a:r>
              <a:rPr lang="es-AR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MEDICINA NUCLEAR</a:t>
            </a:r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63276315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48</Words>
  <Application>Microsoft Office PowerPoint</Application>
  <PresentationFormat>Panorámica</PresentationFormat>
  <Paragraphs>11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0" baseType="lpstr">
      <vt:lpstr>Arial</vt:lpstr>
      <vt:lpstr>Arial Rounded MT Bold</vt:lpstr>
      <vt:lpstr>Calibri</vt:lpstr>
      <vt:lpstr>Calibri Light</vt:lpstr>
      <vt:lpstr>Tema de Office</vt:lpstr>
      <vt:lpstr>Marie Curie</vt:lpstr>
      <vt:lpstr>María Salomea Skłodowska Curie</vt:lpstr>
      <vt:lpstr>Descubrimiento científico la RADIOACTIVIDAD</vt:lpstr>
      <vt:lpstr>Elementos Descubiertos</vt:lpstr>
      <vt:lpstr>Contribuciones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Diseño-Diapositiva-Junior</dc:title>
  <dc:subject>Curie 1 Resuelto</dc:subject>
  <dc:creator>Marta Barcelo</dc:creator>
  <cp:lastModifiedBy>Marta Barcelo</cp:lastModifiedBy>
  <cp:revision>14</cp:revision>
  <dcterms:created xsi:type="dcterms:W3CDTF">2025-01-21T00:33:36Z</dcterms:created>
  <dcterms:modified xsi:type="dcterms:W3CDTF">2025-01-22T00:41:59Z</dcterms:modified>
</cp:coreProperties>
</file>