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6"/>
  </p:notesMasterIdLst>
  <p:sldIdLst>
    <p:sldId id="263" r:id="rId2"/>
    <p:sldId id="264" r:id="rId3"/>
    <p:sldId id="265" r:id="rId4"/>
    <p:sldId id="266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95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1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1ACB1-2537-4E88-B14E-A2FD4DD2E22C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12CEE-2C90-43D8-B034-645431C85A2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654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7" name="Google Shape;12;p2"/>
          <p:cNvGrpSpPr/>
          <p:nvPr userDrawn="1"/>
        </p:nvGrpSpPr>
        <p:grpSpPr>
          <a:xfrm>
            <a:off x="6" y="0"/>
            <a:ext cx="12175952" cy="6858000"/>
            <a:chOff x="233500" y="471250"/>
            <a:chExt cx="7140475" cy="4763975"/>
          </a:xfrm>
        </p:grpSpPr>
        <p:sp>
          <p:nvSpPr>
            <p:cNvPr id="8" name="Google Shape;13;p2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0" name="Google Shape;15;p2"/>
          <p:cNvPicPr preferRelativeResize="0"/>
          <p:nvPr userDrawn="1"/>
        </p:nvPicPr>
        <p:blipFill rotWithShape="1">
          <a:blip r:embed="rId2">
            <a:alphaModFix/>
          </a:blip>
          <a:srcRect l="9" r="9"/>
          <a:stretch/>
        </p:blipFill>
        <p:spPr>
          <a:xfrm rot="-5400000" flipH="1">
            <a:off x="974609" y="-2897834"/>
            <a:ext cx="2800764" cy="6451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6;p2"/>
          <p:cNvPicPr preferRelativeResize="0"/>
          <p:nvPr userDrawn="1"/>
        </p:nvPicPr>
        <p:blipFill rotWithShape="1">
          <a:blip r:embed="rId3">
            <a:alphaModFix/>
          </a:blip>
          <a:srcRect t="5333" b="5333"/>
          <a:stretch/>
        </p:blipFill>
        <p:spPr>
          <a:xfrm rot="-5829670">
            <a:off x="9207562" y="3934381"/>
            <a:ext cx="1789641" cy="4633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;p2"/>
          <p:cNvPicPr preferRelativeResize="0"/>
          <p:nvPr userDrawn="1"/>
        </p:nvPicPr>
        <p:blipFill rotWithShape="1">
          <a:blip r:embed="rId4">
            <a:alphaModFix/>
          </a:blip>
          <a:srcRect t="38397"/>
          <a:stretch/>
        </p:blipFill>
        <p:spPr>
          <a:xfrm rot="1151830">
            <a:off x="8620063" y="-1476950"/>
            <a:ext cx="4460045" cy="372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8;p2"/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1825424" y="3348201"/>
            <a:ext cx="2800765" cy="6451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588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7" name="Google Shape;32;p4"/>
          <p:cNvGrpSpPr/>
          <p:nvPr userDrawn="1"/>
        </p:nvGrpSpPr>
        <p:grpSpPr>
          <a:xfrm>
            <a:off x="0" y="0"/>
            <a:ext cx="12192000" cy="6857999"/>
            <a:chOff x="233500" y="471250"/>
            <a:chExt cx="7140475" cy="4763975"/>
          </a:xfrm>
        </p:grpSpPr>
        <p:sp>
          <p:nvSpPr>
            <p:cNvPr id="8" name="Google Shape;33;p4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34;p4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0" name="Google Shape;35;p4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-7767107">
            <a:off x="-2083687" y="5264167"/>
            <a:ext cx="3804487" cy="2144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6;p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7929536">
            <a:off x="10089688" y="-886486"/>
            <a:ext cx="2577427" cy="42618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2551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8" name="Google Shape;206;p25"/>
          <p:cNvGrpSpPr/>
          <p:nvPr userDrawn="1"/>
        </p:nvGrpSpPr>
        <p:grpSpPr>
          <a:xfrm>
            <a:off x="1" y="0"/>
            <a:ext cx="11911262" cy="6858000"/>
            <a:chOff x="233500" y="471250"/>
            <a:chExt cx="7140475" cy="4763975"/>
          </a:xfrm>
        </p:grpSpPr>
        <p:sp>
          <p:nvSpPr>
            <p:cNvPr id="9" name="Google Shape;207;p25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208;p25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1" name="Google Shape;209;p25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-5133316">
            <a:off x="1527704" y="2585948"/>
            <a:ext cx="2863476" cy="6859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0;p25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-8952940">
            <a:off x="9570226" y="-366925"/>
            <a:ext cx="4627288" cy="1989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00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10" name="Google Shape;43;p5"/>
          <p:cNvGrpSpPr/>
          <p:nvPr userDrawn="1"/>
        </p:nvGrpSpPr>
        <p:grpSpPr>
          <a:xfrm>
            <a:off x="1" y="0"/>
            <a:ext cx="12192000" cy="6857999"/>
            <a:chOff x="233500" y="471250"/>
            <a:chExt cx="7140475" cy="4763975"/>
          </a:xfrm>
        </p:grpSpPr>
        <p:sp>
          <p:nvSpPr>
            <p:cNvPr id="11" name="Google Shape;44;p5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45;p5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3" name="Google Shape;46;p5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-7767107">
            <a:off x="-1420307" y="5133860"/>
            <a:ext cx="3523765" cy="20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7;p5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7052315">
            <a:off x="10074680" y="-1183950"/>
            <a:ext cx="2387245" cy="40910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6338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6" name="Google Shape;197;p24"/>
          <p:cNvGrpSpPr/>
          <p:nvPr userDrawn="1"/>
        </p:nvGrpSpPr>
        <p:grpSpPr>
          <a:xfrm>
            <a:off x="0" y="1"/>
            <a:ext cx="12192000" cy="6857999"/>
            <a:chOff x="233500" y="471250"/>
            <a:chExt cx="7140475" cy="4763975"/>
          </a:xfrm>
        </p:grpSpPr>
        <p:sp>
          <p:nvSpPr>
            <p:cNvPr id="7" name="Google Shape;198;p24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199;p24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9" name="Google Shape;200;p24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2058852" flipH="1">
            <a:off x="8753408" y="-999999"/>
            <a:ext cx="4083712" cy="197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01;p24"/>
          <p:cNvPicPr preferRelativeResize="0"/>
          <p:nvPr userDrawn="1"/>
        </p:nvPicPr>
        <p:blipFill rotWithShape="1">
          <a:blip r:embed="rId3">
            <a:alphaModFix/>
          </a:blip>
          <a:srcRect l="9" r="9"/>
          <a:stretch/>
        </p:blipFill>
        <p:spPr>
          <a:xfrm rot="-5740601" flipH="1">
            <a:off x="947034" y="-1538872"/>
            <a:ext cx="1844899" cy="4249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9164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650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31/1/2025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035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1" r:id="rId3"/>
    <p:sldLayoutId id="2147483672" r:id="rId4"/>
    <p:sldLayoutId id="2147483673" r:id="rId5"/>
    <p:sldLayoutId id="214748367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08;p8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76172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7"/>
          <p:cNvSpPr>
            <a:spLocks noGrp="1"/>
          </p:cNvSpPr>
          <p:nvPr>
            <p:ph type="ctrTitle"/>
          </p:nvPr>
        </p:nvSpPr>
        <p:spPr>
          <a:xfrm>
            <a:off x="1260000" y="2340000"/>
            <a:ext cx="9000000" cy="2520000"/>
          </a:xfrm>
          <a:prstGeom prst="irregularSeal1">
            <a:avLst/>
          </a:prstGeom>
          <a:solidFill>
            <a:srgbClr val="C0000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prstTxWarp prst="textDoubleWave1">
              <a:avLst/>
            </a:prstTxWarp>
            <a:normAutofit/>
          </a:bodyPr>
          <a:lstStyle/>
          <a:p>
            <a:pPr algn="l"/>
            <a:r>
              <a:rPr lang="es-AR" sz="4000" b="1" spc="50" dirty="0">
                <a:ln w="0"/>
                <a:solidFill>
                  <a:schemeClr val="bg1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¿Qué es un grafiti?</a:t>
            </a:r>
          </a:p>
        </p:txBody>
      </p:sp>
    </p:spTree>
    <p:extLst>
      <p:ext uri="{BB962C8B-B14F-4D97-AF65-F5344CB8AC3E}">
        <p14:creationId xmlns:p14="http://schemas.microsoft.com/office/powerpoint/2010/main" val="6987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47;p41"/>
          <p:cNvPicPr preferRelativeResize="0"/>
          <p:nvPr/>
        </p:nvPicPr>
        <p:blipFill rotWithShape="1">
          <a:blip r:embed="rId2">
            <a:alphaModFix/>
          </a:blip>
          <a:srcRect t="4400" b="-4400"/>
          <a:stretch/>
        </p:blipFill>
        <p:spPr>
          <a:xfrm rot="1220515">
            <a:off x="1287276" y="1287140"/>
            <a:ext cx="5653865" cy="12051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Espontaneidad y libertad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 de colores vivos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stilos de tipografía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pintura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 social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Firmas o "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Tags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7255042" y="697832"/>
            <a:ext cx="3240000" cy="5400000"/>
          </a:xfrm>
          <a:prstGeom prst="leftArrow">
            <a:avLst/>
          </a:prstGeom>
          <a:ln w="76200">
            <a:solidFill>
              <a:srgbClr val="00B0F0"/>
            </a:solidFill>
          </a:ln>
          <a:effectLst>
            <a:outerShdw dir="18900000" sx="35000" sy="35000" kx="-1200000" algn="bl" rotWithShape="0">
              <a:srgbClr val="FF0000"/>
            </a:outerShdw>
          </a:effectLst>
        </p:spPr>
        <p:txBody>
          <a:bodyPr vert="vert270">
            <a:normAutofit/>
          </a:bodyPr>
          <a:lstStyle/>
          <a:p>
            <a:pPr marL="0" indent="0">
              <a:buNone/>
            </a:pPr>
            <a:r>
              <a:rPr lang="es-AR" sz="3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Características</a:t>
            </a:r>
            <a:endParaRPr lang="es-AR" sz="3200" b="1" dirty="0"/>
          </a:p>
        </p:txBody>
      </p:sp>
    </p:spTree>
    <p:extLst>
      <p:ext uri="{BB962C8B-B14F-4D97-AF65-F5344CB8AC3E}">
        <p14:creationId xmlns:p14="http://schemas.microsoft.com/office/powerpoint/2010/main" val="35531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b="1" dirty="0" smtClean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Tipos de Grafiti</a:t>
            </a:r>
            <a:endParaRPr lang="es-AR" b="1" dirty="0">
              <a:ln w="6600">
                <a:solidFill>
                  <a:srgbClr val="0070C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90652" cy="339530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rgbClr val="00B0F0"/>
            </a:solidFill>
          </a:ln>
          <a:scene3d>
            <a:camera prst="perspectiveContrastingRightFacing"/>
            <a:lightRig rig="threePt" dir="t"/>
          </a:scene3d>
          <a:sp3d>
            <a:bevelT w="254000" h="254000"/>
          </a:sp3d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/>
              <a:t>Stencil (Plantilla</a:t>
            </a:r>
            <a:r>
              <a:rPr lang="es-MX" sz="3600" b="1" dirty="0" smtClean="0"/>
              <a:t>)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Mural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Post-grafiti </a:t>
            </a:r>
            <a:r>
              <a:rPr lang="es-MX" sz="3600" b="1" dirty="0"/>
              <a:t>o Street Art</a:t>
            </a:r>
            <a:endParaRPr lang="es-AR" sz="3600" dirty="0"/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3871452" cy="435133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rgbClr val="00B0F0"/>
            </a:solidFill>
          </a:ln>
          <a:scene3d>
            <a:camera prst="perspectiveContrastingRightFacing"/>
            <a:lightRig rig="threePt" dir="t"/>
          </a:scene3d>
          <a:sp3d>
            <a:bevelT w="254000" h="254000"/>
          </a:sp3d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Tag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Throw-up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Piece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Wildstyle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sz="3600" b="1" dirty="0"/>
          </a:p>
        </p:txBody>
      </p:sp>
      <p:pic>
        <p:nvPicPr>
          <p:cNvPr id="9" name="Google Shape;1122;p8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99695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4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7840" y="447524"/>
            <a:ext cx="10515600" cy="1325563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r"/>
            <a:r>
              <a:rPr lang="es-AR" b="1" dirty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Principales exponentes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3612" y="1773087"/>
            <a:ext cx="5040000" cy="720000"/>
          </a:xfrm>
          <a:prstGeom prst="leftRightArrow">
            <a:avLst/>
          </a:prstGeom>
          <a:ln>
            <a:solidFill>
              <a:srgbClr val="C00000"/>
            </a:solidFill>
            <a:prstDash val="sysDash"/>
          </a:ln>
        </p:spPr>
        <p:txBody>
          <a:bodyPr>
            <a:noAutofit/>
          </a:bodyPr>
          <a:lstStyle/>
          <a:p>
            <a:pPr algn="ctr"/>
            <a:r>
              <a:rPr lang="es-AR" dirty="0"/>
              <a:t>Jean-Michel </a:t>
            </a:r>
            <a:r>
              <a:rPr lang="es-AR" dirty="0" smtClean="0"/>
              <a:t>Basquiat</a:t>
            </a: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 smtClean="0"/>
              <a:t>Comenzó su carrera en las calles de Nueva York bajo el seudónimo “SAMO”.</a:t>
            </a:r>
          </a:p>
          <a:p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785075"/>
            <a:ext cx="5040000" cy="720000"/>
          </a:xfrm>
          <a:prstGeom prst="leftRightArrow">
            <a:avLst/>
          </a:prstGeom>
          <a:ln>
            <a:solidFill>
              <a:srgbClr val="C00000"/>
            </a:solidFill>
            <a:prstDash val="sysDash"/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s-AR" dirty="0"/>
              <a:t>Banksy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/>
              <a:t>G</a:t>
            </a:r>
            <a:r>
              <a:rPr lang="es-ES" dirty="0" smtClean="0"/>
              <a:t>rafitis satíricos y con mensaje político-social, usando principalmente la técnica de esténcil.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dirty="0"/>
          </a:p>
        </p:txBody>
      </p:sp>
      <p:pic>
        <p:nvPicPr>
          <p:cNvPr id="7" name="Google Shape;507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841" y="624007"/>
            <a:ext cx="2452665" cy="9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13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33754" y="5167261"/>
            <a:ext cx="2662751" cy="126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14;p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63058" y="5363263"/>
            <a:ext cx="2679969" cy="48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515;p5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92588" y="5007873"/>
            <a:ext cx="1142412" cy="1198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28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58</Words>
  <Application>Microsoft Office PowerPoint</Application>
  <PresentationFormat>Panorámica</PresentationFormat>
  <Paragraphs>21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Diseño personalizado</vt:lpstr>
      <vt:lpstr>¿Qué es un grafiti?</vt:lpstr>
      <vt:lpstr>Presentación de PowerPoint</vt:lpstr>
      <vt:lpstr>Tipos de Grafiti</vt:lpstr>
      <vt:lpstr>Principales exponentes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Grafiti1 Resuelto</dc:subject>
  <dc:creator>Marta Barcelo</dc:creator>
  <cp:lastModifiedBy>Marta Barcelo</cp:lastModifiedBy>
  <cp:revision>24</cp:revision>
  <dcterms:created xsi:type="dcterms:W3CDTF">2025-01-31T14:48:44Z</dcterms:created>
  <dcterms:modified xsi:type="dcterms:W3CDTF">2025-02-01T00:33:01Z</dcterms:modified>
</cp:coreProperties>
</file>