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343" autoAdjust="0"/>
  </p:normalViewPr>
  <p:slideViewPr>
    <p:cSldViewPr snapToGrid="0">
      <p:cViewPr varScale="1">
        <p:scale>
          <a:sx n="37" d="100"/>
          <a:sy n="37" d="100"/>
        </p:scale>
        <p:origin x="60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7" name="Google Shape;12;p2"/>
          <p:cNvGrpSpPr/>
          <p:nvPr userDrawn="1"/>
        </p:nvGrpSpPr>
        <p:grpSpPr>
          <a:xfrm>
            <a:off x="6" y="0"/>
            <a:ext cx="12175952" cy="6858000"/>
            <a:chOff x="233500" y="471250"/>
            <a:chExt cx="7140475" cy="4763975"/>
          </a:xfrm>
        </p:grpSpPr>
        <p:sp>
          <p:nvSpPr>
            <p:cNvPr id="8" name="Google Shape;13;p2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Google Shape;15;p2"/>
          <p:cNvPicPr preferRelativeResize="0"/>
          <p:nvPr userDrawn="1"/>
        </p:nvPicPr>
        <p:blipFill rotWithShape="1">
          <a:blip r:embed="rId2">
            <a:alphaModFix/>
          </a:blip>
          <a:srcRect l="9" r="9"/>
          <a:stretch/>
        </p:blipFill>
        <p:spPr>
          <a:xfrm rot="-5400000" flipH="1">
            <a:off x="974609" y="-2897834"/>
            <a:ext cx="2800764" cy="6451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6;p2"/>
          <p:cNvPicPr preferRelativeResize="0"/>
          <p:nvPr userDrawn="1"/>
        </p:nvPicPr>
        <p:blipFill rotWithShape="1">
          <a:blip r:embed="rId3">
            <a:alphaModFix/>
          </a:blip>
          <a:srcRect t="5333" b="5333"/>
          <a:stretch/>
        </p:blipFill>
        <p:spPr>
          <a:xfrm rot="-5829670">
            <a:off x="9207562" y="3934381"/>
            <a:ext cx="1789641" cy="463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;p2"/>
          <p:cNvPicPr preferRelativeResize="0"/>
          <p:nvPr userDrawn="1"/>
        </p:nvPicPr>
        <p:blipFill rotWithShape="1">
          <a:blip r:embed="rId4">
            <a:alphaModFix/>
          </a:blip>
          <a:srcRect t="38397"/>
          <a:stretch/>
        </p:blipFill>
        <p:spPr>
          <a:xfrm rot="1151830">
            <a:off x="8620063" y="-1476950"/>
            <a:ext cx="4460045" cy="372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8;p2"/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1825424" y="3348201"/>
            <a:ext cx="2800765" cy="6451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88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7" name="Google Shape;32;p4"/>
          <p:cNvGrpSpPr/>
          <p:nvPr userDrawn="1"/>
        </p:nvGrpSpPr>
        <p:grpSpPr>
          <a:xfrm>
            <a:off x="0" y="0"/>
            <a:ext cx="12192000" cy="6857999"/>
            <a:chOff x="233500" y="471250"/>
            <a:chExt cx="7140475" cy="4763975"/>
          </a:xfrm>
        </p:grpSpPr>
        <p:sp>
          <p:nvSpPr>
            <p:cNvPr id="8" name="Google Shape;33;p4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34;p4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Google Shape;35;p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-7767107">
            <a:off x="-2083687" y="5264167"/>
            <a:ext cx="3804487" cy="2144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7929536">
            <a:off x="10089688" y="-886486"/>
            <a:ext cx="2577427" cy="42618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2551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8" name="Google Shape;206;p25"/>
          <p:cNvGrpSpPr/>
          <p:nvPr userDrawn="1"/>
        </p:nvGrpSpPr>
        <p:grpSpPr>
          <a:xfrm>
            <a:off x="1" y="0"/>
            <a:ext cx="11911262" cy="6858000"/>
            <a:chOff x="233500" y="471250"/>
            <a:chExt cx="7140475" cy="4763975"/>
          </a:xfrm>
        </p:grpSpPr>
        <p:sp>
          <p:nvSpPr>
            <p:cNvPr id="9" name="Google Shape;207;p25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08;p25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1" name="Google Shape;209;p25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-5133316">
            <a:off x="1527704" y="2585948"/>
            <a:ext cx="2863476" cy="6859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0;p25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-8952940">
            <a:off x="9570226" y="-366925"/>
            <a:ext cx="4627288" cy="1989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00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10" name="Google Shape;43;p5"/>
          <p:cNvGrpSpPr/>
          <p:nvPr userDrawn="1"/>
        </p:nvGrpSpPr>
        <p:grpSpPr>
          <a:xfrm>
            <a:off x="1" y="0"/>
            <a:ext cx="12192000" cy="6857999"/>
            <a:chOff x="233500" y="471250"/>
            <a:chExt cx="7140475" cy="4763975"/>
          </a:xfrm>
        </p:grpSpPr>
        <p:sp>
          <p:nvSpPr>
            <p:cNvPr id="11" name="Google Shape;44;p5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45;p5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3" name="Google Shape;46;p5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-7767107">
            <a:off x="-1420307" y="5133860"/>
            <a:ext cx="3523765" cy="205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7;p5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7052315">
            <a:off x="10074680" y="-1183950"/>
            <a:ext cx="2387245" cy="40910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6338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grpSp>
        <p:nvGrpSpPr>
          <p:cNvPr id="6" name="Google Shape;197;p24"/>
          <p:cNvGrpSpPr/>
          <p:nvPr userDrawn="1"/>
        </p:nvGrpSpPr>
        <p:grpSpPr>
          <a:xfrm>
            <a:off x="0" y="1"/>
            <a:ext cx="12192000" cy="6857999"/>
            <a:chOff x="233500" y="471250"/>
            <a:chExt cx="7140475" cy="4763975"/>
          </a:xfrm>
        </p:grpSpPr>
        <p:sp>
          <p:nvSpPr>
            <p:cNvPr id="7" name="Google Shape;198;p24"/>
            <p:cNvSpPr/>
            <p:nvPr/>
          </p:nvSpPr>
          <p:spPr>
            <a:xfrm>
              <a:off x="331225" y="583650"/>
              <a:ext cx="6944350" cy="4538750"/>
            </a:xfrm>
            <a:custGeom>
              <a:avLst/>
              <a:gdLst/>
              <a:ahLst/>
              <a:cxnLst/>
              <a:rect l="l" t="t" r="r" b="b"/>
              <a:pathLst>
                <a:path w="277774" h="181550" extrusionOk="0">
                  <a:moveTo>
                    <a:pt x="243386" y="676"/>
                  </a:moveTo>
                  <a:cubicBezTo>
                    <a:pt x="252823" y="676"/>
                    <a:pt x="262255" y="888"/>
                    <a:pt x="271645" y="1581"/>
                  </a:cubicBezTo>
                  <a:cubicBezTo>
                    <a:pt x="273041" y="1679"/>
                    <a:pt x="274437" y="1800"/>
                    <a:pt x="275853" y="1922"/>
                  </a:cubicBezTo>
                  <a:lnTo>
                    <a:pt x="275853" y="1922"/>
                  </a:lnTo>
                  <a:cubicBezTo>
                    <a:pt x="276060" y="9249"/>
                    <a:pt x="276217" y="16575"/>
                    <a:pt x="276373" y="23928"/>
                  </a:cubicBezTo>
                  <a:cubicBezTo>
                    <a:pt x="276717" y="38931"/>
                    <a:pt x="276954" y="53934"/>
                    <a:pt x="277060" y="68964"/>
                  </a:cubicBezTo>
                  <a:cubicBezTo>
                    <a:pt x="277139" y="82673"/>
                    <a:pt x="276954" y="96356"/>
                    <a:pt x="276928" y="110065"/>
                  </a:cubicBezTo>
                  <a:cubicBezTo>
                    <a:pt x="276902" y="124619"/>
                    <a:pt x="276928" y="139200"/>
                    <a:pt x="276981" y="153754"/>
                  </a:cubicBezTo>
                  <a:cubicBezTo>
                    <a:pt x="277007" y="159301"/>
                    <a:pt x="277007" y="164848"/>
                    <a:pt x="277034" y="170395"/>
                  </a:cubicBezTo>
                  <a:cubicBezTo>
                    <a:pt x="277034" y="172191"/>
                    <a:pt x="277060" y="173987"/>
                    <a:pt x="277060" y="175783"/>
                  </a:cubicBezTo>
                  <a:cubicBezTo>
                    <a:pt x="277060" y="176708"/>
                    <a:pt x="276902" y="177844"/>
                    <a:pt x="277060" y="178742"/>
                  </a:cubicBezTo>
                  <a:cubicBezTo>
                    <a:pt x="277063" y="178756"/>
                    <a:pt x="277066" y="178770"/>
                    <a:pt x="277068" y="178784"/>
                  </a:cubicBezTo>
                  <a:lnTo>
                    <a:pt x="277068" y="178784"/>
                  </a:lnTo>
                  <a:cubicBezTo>
                    <a:pt x="269150" y="179145"/>
                    <a:pt x="261231" y="179406"/>
                    <a:pt x="253287" y="179640"/>
                  </a:cubicBezTo>
                  <a:cubicBezTo>
                    <a:pt x="233450" y="180247"/>
                    <a:pt x="213613" y="180644"/>
                    <a:pt x="193749" y="180802"/>
                  </a:cubicBezTo>
                  <a:cubicBezTo>
                    <a:pt x="187092" y="180860"/>
                    <a:pt x="180435" y="180886"/>
                    <a:pt x="173777" y="180886"/>
                  </a:cubicBezTo>
                  <a:cubicBezTo>
                    <a:pt x="156079" y="180886"/>
                    <a:pt x="138377" y="180701"/>
                    <a:pt x="120661" y="180432"/>
                  </a:cubicBezTo>
                  <a:cubicBezTo>
                    <a:pt x="98447" y="180089"/>
                    <a:pt x="76232" y="179587"/>
                    <a:pt x="53991" y="179217"/>
                  </a:cubicBezTo>
                  <a:cubicBezTo>
                    <a:pt x="44372" y="179059"/>
                    <a:pt x="34734" y="178873"/>
                    <a:pt x="25100" y="178873"/>
                  </a:cubicBezTo>
                  <a:cubicBezTo>
                    <a:pt x="18622" y="178873"/>
                    <a:pt x="12147" y="178957"/>
                    <a:pt x="5679" y="179191"/>
                  </a:cubicBezTo>
                  <a:cubicBezTo>
                    <a:pt x="4469" y="179239"/>
                    <a:pt x="3259" y="179288"/>
                    <a:pt x="2049" y="179356"/>
                  </a:cubicBezTo>
                  <a:lnTo>
                    <a:pt x="2049" y="179356"/>
                  </a:lnTo>
                  <a:cubicBezTo>
                    <a:pt x="1685" y="168463"/>
                    <a:pt x="1398" y="157569"/>
                    <a:pt x="1163" y="146675"/>
                  </a:cubicBezTo>
                  <a:cubicBezTo>
                    <a:pt x="740" y="125993"/>
                    <a:pt x="846" y="105310"/>
                    <a:pt x="1110" y="84628"/>
                  </a:cubicBezTo>
                  <a:cubicBezTo>
                    <a:pt x="1348" y="67353"/>
                    <a:pt x="1585" y="50051"/>
                    <a:pt x="1770" y="32777"/>
                  </a:cubicBezTo>
                  <a:cubicBezTo>
                    <a:pt x="1876" y="24403"/>
                    <a:pt x="1955" y="16056"/>
                    <a:pt x="2034" y="7709"/>
                  </a:cubicBezTo>
                  <a:cubicBezTo>
                    <a:pt x="2034" y="5966"/>
                    <a:pt x="2061" y="4223"/>
                    <a:pt x="2061" y="2479"/>
                  </a:cubicBezTo>
                  <a:cubicBezTo>
                    <a:pt x="2061" y="2059"/>
                    <a:pt x="2190" y="1398"/>
                    <a:pt x="2124" y="900"/>
                  </a:cubicBezTo>
                  <a:lnTo>
                    <a:pt x="2124" y="900"/>
                  </a:lnTo>
                  <a:cubicBezTo>
                    <a:pt x="12493" y="1057"/>
                    <a:pt x="22888" y="1241"/>
                    <a:pt x="33256" y="1476"/>
                  </a:cubicBezTo>
                  <a:cubicBezTo>
                    <a:pt x="56316" y="1951"/>
                    <a:pt x="79323" y="2849"/>
                    <a:pt x="102356" y="3166"/>
                  </a:cubicBezTo>
                  <a:cubicBezTo>
                    <a:pt x="106161" y="3218"/>
                    <a:pt x="109967" y="3242"/>
                    <a:pt x="113772" y="3242"/>
                  </a:cubicBezTo>
                  <a:cubicBezTo>
                    <a:pt x="129249" y="3242"/>
                    <a:pt x="144726" y="2856"/>
                    <a:pt x="160203" y="2453"/>
                  </a:cubicBezTo>
                  <a:cubicBezTo>
                    <a:pt x="180833" y="1898"/>
                    <a:pt x="201462" y="1238"/>
                    <a:pt x="222092" y="921"/>
                  </a:cubicBezTo>
                  <a:cubicBezTo>
                    <a:pt x="229181" y="796"/>
                    <a:pt x="236284" y="676"/>
                    <a:pt x="243386" y="676"/>
                  </a:cubicBezTo>
                  <a:close/>
                  <a:moveTo>
                    <a:pt x="245012" y="0"/>
                  </a:moveTo>
                  <a:cubicBezTo>
                    <a:pt x="239688" y="0"/>
                    <a:pt x="234367" y="66"/>
                    <a:pt x="229065" y="128"/>
                  </a:cubicBezTo>
                  <a:cubicBezTo>
                    <a:pt x="208621" y="366"/>
                    <a:pt x="188202" y="1027"/>
                    <a:pt x="167784" y="1581"/>
                  </a:cubicBezTo>
                  <a:cubicBezTo>
                    <a:pt x="149384" y="2074"/>
                    <a:pt x="131008" y="2567"/>
                    <a:pt x="112611" y="2567"/>
                  </a:cubicBezTo>
                  <a:cubicBezTo>
                    <a:pt x="111280" y="2567"/>
                    <a:pt x="109948" y="2564"/>
                    <a:pt x="108616" y="2559"/>
                  </a:cubicBezTo>
                  <a:cubicBezTo>
                    <a:pt x="85926" y="2453"/>
                    <a:pt x="63263" y="1476"/>
                    <a:pt x="40599" y="974"/>
                  </a:cubicBezTo>
                  <a:cubicBezTo>
                    <a:pt x="27841" y="683"/>
                    <a:pt x="15057" y="340"/>
                    <a:pt x="2298" y="234"/>
                  </a:cubicBezTo>
                  <a:lnTo>
                    <a:pt x="1744" y="234"/>
                  </a:lnTo>
                  <a:cubicBezTo>
                    <a:pt x="1734" y="236"/>
                    <a:pt x="1725" y="238"/>
                    <a:pt x="1716" y="241"/>
                  </a:cubicBezTo>
                  <a:lnTo>
                    <a:pt x="1716" y="241"/>
                  </a:lnTo>
                  <a:cubicBezTo>
                    <a:pt x="1556" y="247"/>
                    <a:pt x="1400" y="359"/>
                    <a:pt x="1400" y="578"/>
                  </a:cubicBezTo>
                  <a:cubicBezTo>
                    <a:pt x="1400" y="2400"/>
                    <a:pt x="1400" y="4223"/>
                    <a:pt x="1374" y="6072"/>
                  </a:cubicBezTo>
                  <a:cubicBezTo>
                    <a:pt x="1321" y="13521"/>
                    <a:pt x="1242" y="20969"/>
                    <a:pt x="1163" y="28445"/>
                  </a:cubicBezTo>
                  <a:cubicBezTo>
                    <a:pt x="978" y="44478"/>
                    <a:pt x="793" y="60512"/>
                    <a:pt x="555" y="76545"/>
                  </a:cubicBezTo>
                  <a:cubicBezTo>
                    <a:pt x="265" y="97597"/>
                    <a:pt x="0" y="118649"/>
                    <a:pt x="370" y="139702"/>
                  </a:cubicBezTo>
                  <a:cubicBezTo>
                    <a:pt x="582" y="152829"/>
                    <a:pt x="925" y="165957"/>
                    <a:pt x="1374" y="179085"/>
                  </a:cubicBezTo>
                  <a:cubicBezTo>
                    <a:pt x="1374" y="179270"/>
                    <a:pt x="1374" y="179481"/>
                    <a:pt x="1400" y="179693"/>
                  </a:cubicBezTo>
                  <a:cubicBezTo>
                    <a:pt x="1400" y="179878"/>
                    <a:pt x="1559" y="180036"/>
                    <a:pt x="1744" y="180036"/>
                  </a:cubicBezTo>
                  <a:cubicBezTo>
                    <a:pt x="8882" y="179634"/>
                    <a:pt x="16044" y="179507"/>
                    <a:pt x="23210" y="179507"/>
                  </a:cubicBezTo>
                  <a:cubicBezTo>
                    <a:pt x="31106" y="179507"/>
                    <a:pt x="39007" y="179661"/>
                    <a:pt x="46886" y="179772"/>
                  </a:cubicBezTo>
                  <a:cubicBezTo>
                    <a:pt x="68625" y="180063"/>
                    <a:pt x="90364" y="180564"/>
                    <a:pt x="112103" y="180961"/>
                  </a:cubicBezTo>
                  <a:cubicBezTo>
                    <a:pt x="132128" y="181309"/>
                    <a:pt x="152153" y="181550"/>
                    <a:pt x="172164" y="181550"/>
                  </a:cubicBezTo>
                  <a:cubicBezTo>
                    <a:pt x="176437" y="181550"/>
                    <a:pt x="180709" y="181539"/>
                    <a:pt x="184980" y="181515"/>
                  </a:cubicBezTo>
                  <a:cubicBezTo>
                    <a:pt x="205874" y="181410"/>
                    <a:pt x="226741" y="181066"/>
                    <a:pt x="247608" y="180459"/>
                  </a:cubicBezTo>
                  <a:cubicBezTo>
                    <a:pt x="254291" y="180274"/>
                    <a:pt x="261000" y="180063"/>
                    <a:pt x="267683" y="179798"/>
                  </a:cubicBezTo>
                  <a:cubicBezTo>
                    <a:pt x="270774" y="179693"/>
                    <a:pt x="273890" y="179666"/>
                    <a:pt x="276981" y="179429"/>
                  </a:cubicBezTo>
                  <a:lnTo>
                    <a:pt x="277404" y="179429"/>
                  </a:lnTo>
                  <a:cubicBezTo>
                    <a:pt x="277588" y="179429"/>
                    <a:pt x="277720" y="179270"/>
                    <a:pt x="277720" y="179085"/>
                  </a:cubicBezTo>
                  <a:cubicBezTo>
                    <a:pt x="277694" y="172244"/>
                    <a:pt x="277668" y="165376"/>
                    <a:pt x="277641" y="158509"/>
                  </a:cubicBezTo>
                  <a:cubicBezTo>
                    <a:pt x="277588" y="144166"/>
                    <a:pt x="277562" y="129849"/>
                    <a:pt x="277562" y="115506"/>
                  </a:cubicBezTo>
                  <a:cubicBezTo>
                    <a:pt x="277562" y="101797"/>
                    <a:pt x="277773" y="88114"/>
                    <a:pt x="277720" y="74432"/>
                  </a:cubicBezTo>
                  <a:cubicBezTo>
                    <a:pt x="277668" y="59296"/>
                    <a:pt x="277430" y="44161"/>
                    <a:pt x="277113" y="29026"/>
                  </a:cubicBezTo>
                  <a:cubicBezTo>
                    <a:pt x="277007" y="23056"/>
                    <a:pt x="276875" y="17060"/>
                    <a:pt x="276717" y="11090"/>
                  </a:cubicBezTo>
                  <a:cubicBezTo>
                    <a:pt x="276664" y="8079"/>
                    <a:pt x="276690" y="5015"/>
                    <a:pt x="276505" y="2004"/>
                  </a:cubicBezTo>
                  <a:lnTo>
                    <a:pt x="276505" y="1608"/>
                  </a:lnTo>
                  <a:cubicBezTo>
                    <a:pt x="276505" y="1423"/>
                    <a:pt x="276347" y="1264"/>
                    <a:pt x="276162" y="1264"/>
                  </a:cubicBezTo>
                  <a:cubicBezTo>
                    <a:pt x="265835" y="251"/>
                    <a:pt x="255416" y="0"/>
                    <a:pt x="2450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99;p24"/>
            <p:cNvSpPr/>
            <p:nvPr/>
          </p:nvSpPr>
          <p:spPr>
            <a:xfrm>
              <a:off x="233500" y="471250"/>
              <a:ext cx="7140475" cy="4763975"/>
            </a:xfrm>
            <a:custGeom>
              <a:avLst/>
              <a:gdLst/>
              <a:ahLst/>
              <a:cxnLst/>
              <a:rect l="l" t="t" r="r" b="b"/>
              <a:pathLst>
                <a:path w="285619" h="190559" extrusionOk="0">
                  <a:moveTo>
                    <a:pt x="250066" y="657"/>
                  </a:moveTo>
                  <a:cubicBezTo>
                    <a:pt x="259828" y="657"/>
                    <a:pt x="269593" y="874"/>
                    <a:pt x="279331" y="1587"/>
                  </a:cubicBezTo>
                  <a:cubicBezTo>
                    <a:pt x="280753" y="1685"/>
                    <a:pt x="282198" y="1806"/>
                    <a:pt x="283645" y="1949"/>
                  </a:cubicBezTo>
                  <a:lnTo>
                    <a:pt x="283645" y="1949"/>
                  </a:lnTo>
                  <a:cubicBezTo>
                    <a:pt x="283853" y="9674"/>
                    <a:pt x="284035" y="17397"/>
                    <a:pt x="284192" y="25096"/>
                  </a:cubicBezTo>
                  <a:cubicBezTo>
                    <a:pt x="284535" y="40812"/>
                    <a:pt x="284799" y="56529"/>
                    <a:pt x="284878" y="72245"/>
                  </a:cubicBezTo>
                  <a:cubicBezTo>
                    <a:pt x="284984" y="86614"/>
                    <a:pt x="284799" y="100984"/>
                    <a:pt x="284773" y="115327"/>
                  </a:cubicBezTo>
                  <a:cubicBezTo>
                    <a:pt x="284746" y="130673"/>
                    <a:pt x="284746" y="146020"/>
                    <a:pt x="284826" y="161340"/>
                  </a:cubicBezTo>
                  <a:cubicBezTo>
                    <a:pt x="284826" y="167178"/>
                    <a:pt x="284852" y="173042"/>
                    <a:pt x="284878" y="178880"/>
                  </a:cubicBezTo>
                  <a:cubicBezTo>
                    <a:pt x="284878" y="180755"/>
                    <a:pt x="284878" y="182630"/>
                    <a:pt x="284905" y="184506"/>
                  </a:cubicBezTo>
                  <a:cubicBezTo>
                    <a:pt x="284905" y="185457"/>
                    <a:pt x="284720" y="186672"/>
                    <a:pt x="284931" y="187596"/>
                  </a:cubicBezTo>
                  <a:cubicBezTo>
                    <a:pt x="284931" y="187627"/>
                    <a:pt x="284931" y="187659"/>
                    <a:pt x="284931" y="187690"/>
                  </a:cubicBezTo>
                  <a:lnTo>
                    <a:pt x="284931" y="187690"/>
                  </a:lnTo>
                  <a:cubicBezTo>
                    <a:pt x="276795" y="188053"/>
                    <a:pt x="268634" y="188339"/>
                    <a:pt x="260498" y="188574"/>
                  </a:cubicBezTo>
                  <a:cubicBezTo>
                    <a:pt x="240080" y="189207"/>
                    <a:pt x="219688" y="189604"/>
                    <a:pt x="199270" y="189789"/>
                  </a:cubicBezTo>
                  <a:cubicBezTo>
                    <a:pt x="192304" y="189855"/>
                    <a:pt x="185338" y="189884"/>
                    <a:pt x="178373" y="189884"/>
                  </a:cubicBezTo>
                  <a:cubicBezTo>
                    <a:pt x="160273" y="189884"/>
                    <a:pt x="142177" y="189686"/>
                    <a:pt x="124095" y="189419"/>
                  </a:cubicBezTo>
                  <a:cubicBezTo>
                    <a:pt x="101246" y="189023"/>
                    <a:pt x="78398" y="188494"/>
                    <a:pt x="55523" y="188125"/>
                  </a:cubicBezTo>
                  <a:cubicBezTo>
                    <a:pt x="45540" y="187965"/>
                    <a:pt x="35538" y="187757"/>
                    <a:pt x="25534" y="187757"/>
                  </a:cubicBezTo>
                  <a:cubicBezTo>
                    <a:pt x="18968" y="187757"/>
                    <a:pt x="12401" y="187847"/>
                    <a:pt x="5838" y="188098"/>
                  </a:cubicBezTo>
                  <a:cubicBezTo>
                    <a:pt x="4599" y="188147"/>
                    <a:pt x="3360" y="188195"/>
                    <a:pt x="2101" y="188285"/>
                  </a:cubicBezTo>
                  <a:lnTo>
                    <a:pt x="2101" y="188285"/>
                  </a:lnTo>
                  <a:cubicBezTo>
                    <a:pt x="1684" y="176829"/>
                    <a:pt x="1372" y="165347"/>
                    <a:pt x="1162" y="153865"/>
                  </a:cubicBezTo>
                  <a:cubicBezTo>
                    <a:pt x="713" y="132126"/>
                    <a:pt x="819" y="110414"/>
                    <a:pt x="1110" y="88648"/>
                  </a:cubicBezTo>
                  <a:cubicBezTo>
                    <a:pt x="1374" y="70528"/>
                    <a:pt x="1585" y="52408"/>
                    <a:pt x="1796" y="34288"/>
                  </a:cubicBezTo>
                  <a:cubicBezTo>
                    <a:pt x="1902" y="25545"/>
                    <a:pt x="1981" y="16801"/>
                    <a:pt x="2060" y="8085"/>
                  </a:cubicBezTo>
                  <a:cubicBezTo>
                    <a:pt x="2087" y="6236"/>
                    <a:pt x="2087" y="4413"/>
                    <a:pt x="2087" y="2564"/>
                  </a:cubicBezTo>
                  <a:cubicBezTo>
                    <a:pt x="2087" y="2118"/>
                    <a:pt x="2219" y="1408"/>
                    <a:pt x="2148" y="880"/>
                  </a:cubicBezTo>
                  <a:lnTo>
                    <a:pt x="2148" y="880"/>
                  </a:lnTo>
                  <a:cubicBezTo>
                    <a:pt x="12826" y="1063"/>
                    <a:pt x="23503" y="1247"/>
                    <a:pt x="34180" y="1508"/>
                  </a:cubicBezTo>
                  <a:cubicBezTo>
                    <a:pt x="57847" y="2009"/>
                    <a:pt x="81541" y="2934"/>
                    <a:pt x="105208" y="3277"/>
                  </a:cubicBezTo>
                  <a:cubicBezTo>
                    <a:pt x="108974" y="3328"/>
                    <a:pt x="112739" y="3350"/>
                    <a:pt x="116504" y="3350"/>
                  </a:cubicBezTo>
                  <a:cubicBezTo>
                    <a:pt x="132575" y="3350"/>
                    <a:pt x="148643" y="2939"/>
                    <a:pt x="164693" y="2511"/>
                  </a:cubicBezTo>
                  <a:cubicBezTo>
                    <a:pt x="185930" y="1957"/>
                    <a:pt x="207141" y="1243"/>
                    <a:pt x="228378" y="900"/>
                  </a:cubicBezTo>
                  <a:cubicBezTo>
                    <a:pt x="235597" y="776"/>
                    <a:pt x="242831" y="657"/>
                    <a:pt x="250066" y="657"/>
                  </a:cubicBezTo>
                  <a:close/>
                  <a:moveTo>
                    <a:pt x="252178" y="1"/>
                  </a:moveTo>
                  <a:cubicBezTo>
                    <a:pt x="246622" y="1"/>
                    <a:pt x="241070" y="71"/>
                    <a:pt x="235537" y="134"/>
                  </a:cubicBezTo>
                  <a:cubicBezTo>
                    <a:pt x="214537" y="372"/>
                    <a:pt x="193511" y="1059"/>
                    <a:pt x="172512" y="1666"/>
                  </a:cubicBezTo>
                  <a:cubicBezTo>
                    <a:pt x="153944" y="2174"/>
                    <a:pt x="135353" y="2683"/>
                    <a:pt x="116761" y="2683"/>
                  </a:cubicBezTo>
                  <a:cubicBezTo>
                    <a:pt x="115067" y="2683"/>
                    <a:pt x="113373" y="2679"/>
                    <a:pt x="111680" y="2670"/>
                  </a:cubicBezTo>
                  <a:cubicBezTo>
                    <a:pt x="88356" y="2564"/>
                    <a:pt x="65032" y="1508"/>
                    <a:pt x="41735" y="1006"/>
                  </a:cubicBezTo>
                  <a:cubicBezTo>
                    <a:pt x="28607" y="715"/>
                    <a:pt x="15452" y="345"/>
                    <a:pt x="2351" y="240"/>
                  </a:cubicBezTo>
                  <a:lnTo>
                    <a:pt x="1770" y="213"/>
                  </a:lnTo>
                  <a:cubicBezTo>
                    <a:pt x="1662" y="213"/>
                    <a:pt x="1579" y="252"/>
                    <a:pt x="1523" y="310"/>
                  </a:cubicBezTo>
                  <a:lnTo>
                    <a:pt x="1523" y="310"/>
                  </a:lnTo>
                  <a:cubicBezTo>
                    <a:pt x="1465" y="366"/>
                    <a:pt x="1426" y="448"/>
                    <a:pt x="1426" y="557"/>
                  </a:cubicBezTo>
                  <a:cubicBezTo>
                    <a:pt x="1453" y="2485"/>
                    <a:pt x="1453" y="4413"/>
                    <a:pt x="1426" y="6315"/>
                  </a:cubicBezTo>
                  <a:cubicBezTo>
                    <a:pt x="1347" y="14160"/>
                    <a:pt x="1294" y="22005"/>
                    <a:pt x="1189" y="29824"/>
                  </a:cubicBezTo>
                  <a:cubicBezTo>
                    <a:pt x="1004" y="46676"/>
                    <a:pt x="793" y="63528"/>
                    <a:pt x="555" y="80381"/>
                  </a:cubicBezTo>
                  <a:cubicBezTo>
                    <a:pt x="264" y="102410"/>
                    <a:pt x="0" y="124440"/>
                    <a:pt x="370" y="146496"/>
                  </a:cubicBezTo>
                  <a:cubicBezTo>
                    <a:pt x="581" y="160337"/>
                    <a:pt x="925" y="174151"/>
                    <a:pt x="1426" y="187966"/>
                  </a:cubicBezTo>
                  <a:cubicBezTo>
                    <a:pt x="1426" y="188177"/>
                    <a:pt x="1426" y="188415"/>
                    <a:pt x="1453" y="188626"/>
                  </a:cubicBezTo>
                  <a:cubicBezTo>
                    <a:pt x="1453" y="188811"/>
                    <a:pt x="1585" y="188943"/>
                    <a:pt x="1770" y="188943"/>
                  </a:cubicBezTo>
                  <a:cubicBezTo>
                    <a:pt x="9126" y="188528"/>
                    <a:pt x="16512" y="188394"/>
                    <a:pt x="23899" y="188394"/>
                  </a:cubicBezTo>
                  <a:cubicBezTo>
                    <a:pt x="32004" y="188394"/>
                    <a:pt x="40110" y="188555"/>
                    <a:pt x="48180" y="188679"/>
                  </a:cubicBezTo>
                  <a:cubicBezTo>
                    <a:pt x="70553" y="188996"/>
                    <a:pt x="92899" y="189524"/>
                    <a:pt x="115272" y="189921"/>
                  </a:cubicBezTo>
                  <a:cubicBezTo>
                    <a:pt x="136352" y="190277"/>
                    <a:pt x="157431" y="190559"/>
                    <a:pt x="178495" y="190559"/>
                  </a:cubicBezTo>
                  <a:cubicBezTo>
                    <a:pt x="182400" y="190559"/>
                    <a:pt x="186305" y="190549"/>
                    <a:pt x="190210" y="190528"/>
                  </a:cubicBezTo>
                  <a:cubicBezTo>
                    <a:pt x="211684" y="190396"/>
                    <a:pt x="233159" y="190026"/>
                    <a:pt x="254634" y="189392"/>
                  </a:cubicBezTo>
                  <a:cubicBezTo>
                    <a:pt x="261502" y="189207"/>
                    <a:pt x="268369" y="188970"/>
                    <a:pt x="275264" y="188732"/>
                  </a:cubicBezTo>
                  <a:cubicBezTo>
                    <a:pt x="278433" y="188600"/>
                    <a:pt x="281656" y="188574"/>
                    <a:pt x="284826" y="188336"/>
                  </a:cubicBezTo>
                  <a:cubicBezTo>
                    <a:pt x="284984" y="188336"/>
                    <a:pt x="285116" y="188336"/>
                    <a:pt x="285248" y="188309"/>
                  </a:cubicBezTo>
                  <a:cubicBezTo>
                    <a:pt x="285433" y="188309"/>
                    <a:pt x="285592" y="188177"/>
                    <a:pt x="285592" y="187992"/>
                  </a:cubicBezTo>
                  <a:cubicBezTo>
                    <a:pt x="285539" y="180755"/>
                    <a:pt x="285512" y="173517"/>
                    <a:pt x="285486" y="166280"/>
                  </a:cubicBezTo>
                  <a:cubicBezTo>
                    <a:pt x="285433" y="151224"/>
                    <a:pt x="285407" y="136168"/>
                    <a:pt x="285433" y="121111"/>
                  </a:cubicBezTo>
                  <a:cubicBezTo>
                    <a:pt x="285433" y="106769"/>
                    <a:pt x="285618" y="92426"/>
                    <a:pt x="285592" y="78056"/>
                  </a:cubicBezTo>
                  <a:cubicBezTo>
                    <a:pt x="285539" y="62155"/>
                    <a:pt x="285275" y="46253"/>
                    <a:pt x="284958" y="30352"/>
                  </a:cubicBezTo>
                  <a:cubicBezTo>
                    <a:pt x="284826" y="24092"/>
                    <a:pt x="284694" y="17805"/>
                    <a:pt x="284561" y="11519"/>
                  </a:cubicBezTo>
                  <a:cubicBezTo>
                    <a:pt x="284482" y="8375"/>
                    <a:pt x="284509" y="5206"/>
                    <a:pt x="284324" y="2062"/>
                  </a:cubicBezTo>
                  <a:lnTo>
                    <a:pt x="284324" y="1640"/>
                  </a:lnTo>
                  <a:cubicBezTo>
                    <a:pt x="284324" y="1455"/>
                    <a:pt x="284165" y="1296"/>
                    <a:pt x="283980" y="1296"/>
                  </a:cubicBezTo>
                  <a:cubicBezTo>
                    <a:pt x="273436" y="256"/>
                    <a:pt x="262800" y="1"/>
                    <a:pt x="252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9" name="Google Shape;200;p2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2058852" flipH="1">
            <a:off x="8753408" y="-999999"/>
            <a:ext cx="4083712" cy="197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01;p24"/>
          <p:cNvPicPr preferRelativeResize="0"/>
          <p:nvPr userDrawn="1"/>
        </p:nvPicPr>
        <p:blipFill rotWithShape="1">
          <a:blip r:embed="rId3">
            <a:alphaModFix/>
          </a:blip>
          <a:srcRect l="9" r="9"/>
          <a:stretch/>
        </p:blipFill>
        <p:spPr>
          <a:xfrm rot="-5740601" flipH="1">
            <a:off x="947034" y="-1538872"/>
            <a:ext cx="1844899" cy="4249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16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650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2/2/2025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035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1" r:id="rId3"/>
    <p:sldLayoutId id="2147483672" r:id="rId4"/>
    <p:sldLayoutId id="2147483673" r:id="rId5"/>
    <p:sldLayoutId id="214748367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08;p8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76172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solidFill>
            <a:srgbClr val="C00000"/>
          </a:solidFill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lang="es-AR" sz="4000" b="1" spc="50" dirty="0">
                <a:ln w="0"/>
                <a:solidFill>
                  <a:prstClr val="white">
                    <a:lumMod val="20000"/>
                    <a:lumOff val="80000"/>
                  </a:prst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¿Qué es un grafiti?</a:t>
            </a:r>
            <a:endParaRPr lang="es-AR" sz="4000" dirty="0"/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47;p41"/>
          <p:cNvPicPr preferRelativeResize="0"/>
          <p:nvPr/>
        </p:nvPicPr>
        <p:blipFill rotWithShape="1">
          <a:blip r:embed="rId2">
            <a:alphaModFix/>
          </a:blip>
          <a:srcRect t="4400" b="-4400"/>
          <a:stretch/>
        </p:blipFill>
        <p:spPr>
          <a:xfrm rot="1220515">
            <a:off x="485172" y="1088121"/>
            <a:ext cx="5653865" cy="120513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libertad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dirty="0"/>
          </a:p>
        </p:txBody>
      </p:sp>
      <p:sp>
        <p:nvSpPr>
          <p:cNvPr id="7" name="Marcador de contenido 6"/>
          <p:cNvSpPr>
            <a:spLocks noGrp="1"/>
          </p:cNvSpPr>
          <p:nvPr>
            <p:ph sz="half" idx="2"/>
          </p:nvPr>
        </p:nvSpPr>
        <p:spPr>
          <a:xfrm>
            <a:off x="6773779" y="1024731"/>
            <a:ext cx="3240000" cy="5400000"/>
          </a:xfrm>
        </p:spPr>
        <p:txBody>
          <a:bodyPr vert="vert270">
            <a:normAutofit/>
          </a:bodyPr>
          <a:lstStyle/>
          <a:p>
            <a:pPr marL="0" indent="0" algn="ctr">
              <a:buNone/>
            </a:pPr>
            <a:r>
              <a:rPr lang="es-AR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Características</a:t>
            </a: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90652" cy="3395304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/>
              <a:t>Stencil (Plantilla</a:t>
            </a:r>
            <a:r>
              <a:rPr lang="es-MX" sz="3600" b="1" dirty="0" smtClean="0"/>
              <a:t>)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Mural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Post-grafiti </a:t>
            </a:r>
            <a:r>
              <a:rPr lang="es-MX" sz="3600" b="1" dirty="0"/>
              <a:t>o Street Art</a:t>
            </a:r>
            <a:endParaRPr lang="es-AR" sz="36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3871452" cy="4351338"/>
          </a:xfr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Tag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Throw-up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Piece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Wildstyle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sz="36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9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7840" y="447524"/>
            <a:ext cx="10515600" cy="1325563"/>
          </a:xfrm>
          <a:noFill/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3612" y="1773087"/>
            <a:ext cx="5040000" cy="720000"/>
          </a:xfrm>
          <a:prstGeom prst="rect">
            <a:avLst/>
          </a:prstGeom>
          <a:solidFill>
            <a:schemeClr val="bg1"/>
          </a:solidFill>
          <a:ln>
            <a:noFill/>
            <a:prstDash val="sysDash"/>
          </a:ln>
        </p:spPr>
        <p:txBody>
          <a:bodyPr>
            <a:noAutofit/>
          </a:bodyPr>
          <a:lstStyle/>
          <a:p>
            <a:pPr algn="ctr"/>
            <a:r>
              <a:rPr lang="es-AR" dirty="0"/>
              <a:t>Jean-Michel </a:t>
            </a:r>
            <a:r>
              <a:rPr lang="es-AR" dirty="0" smtClean="0"/>
              <a:t>Basquiat</a:t>
            </a: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785075"/>
            <a:ext cx="5040000" cy="720000"/>
          </a:xfrm>
          <a:prstGeom prst="roundRect">
            <a:avLst/>
          </a:prstGeom>
          <a:solidFill>
            <a:schemeClr val="bg1"/>
          </a:solidFill>
          <a:ln>
            <a:noFill/>
            <a:prstDash val="sysDash"/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s-AR" dirty="0"/>
              <a:t>Banksy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9841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3754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3058" y="5363263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92588" y="5007873"/>
            <a:ext cx="1142412" cy="119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58</Words>
  <Application>Microsoft Office PowerPoint</Application>
  <PresentationFormat>Panorámica</PresentationFormat>
  <Paragraphs>21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Diseño personalizado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 1</dc:subject>
  <dc:creator>Marta Barcelo</dc:creator>
  <cp:lastModifiedBy>Marta Barcelo</cp:lastModifiedBy>
  <cp:revision>21</cp:revision>
  <dcterms:created xsi:type="dcterms:W3CDTF">2025-01-31T14:48:44Z</dcterms:created>
  <dcterms:modified xsi:type="dcterms:W3CDTF">2025-02-03T00:51:47Z</dcterms:modified>
</cp:coreProperties>
</file>