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8" r:id="rId2"/>
    <p:sldId id="260" r:id="rId3"/>
    <p:sldId id="256" r:id="rId4"/>
    <p:sldId id="261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9B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37" d="100"/>
          <a:sy n="37" d="100"/>
        </p:scale>
        <p:origin x="60" y="7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5537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7671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504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8286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00546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5230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15375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14068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9699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37809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1490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61608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9864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4968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4637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7079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3202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098C09C-C7C4-41E5-B1EF-F2AE8B903B8E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58041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03868" y="995780"/>
            <a:ext cx="9592732" cy="2954868"/>
          </a:xfrm>
          <a:prstGeom prst="curvedDownArrow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3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</a:effectLst>
        </p:spPr>
        <p:txBody>
          <a:bodyPr anchor="ctr"/>
          <a:lstStyle/>
          <a:p>
            <a:r>
              <a:rPr lang="es-AR" dirty="0" smtClean="0"/>
              <a:t>¿Quien es Bansky?</a:t>
            </a:r>
            <a:endParaRPr lang="es-AR" dirty="0"/>
          </a:p>
        </p:txBody>
      </p:sp>
      <p:sp>
        <p:nvSpPr>
          <p:cNvPr id="3" name="Subtítulo 2"/>
          <p:cNvSpPr>
            <a:spLocks noGrp="1"/>
          </p:cNvSpPr>
          <p:nvPr>
            <p:ph type="body" idx="1"/>
          </p:nvPr>
        </p:nvSpPr>
        <p:spPr>
          <a:prstGeom prst="curvedUpArrow">
            <a:avLst/>
          </a:prstGeom>
          <a:solidFill>
            <a:schemeClr val="accent4">
              <a:lumMod val="75000"/>
            </a:schemeClr>
          </a:solidFill>
        </p:spPr>
        <p:txBody>
          <a:bodyPr/>
          <a:lstStyle/>
          <a:p>
            <a:r>
              <a:rPr lang="es-AR" b="1" i="1" dirty="0" smtClean="0"/>
              <a:t>El gafitero mas famoso es un completo desconocido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2154322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  <a:prstGeom prst="cloudCallout">
            <a:avLst>
              <a:gd name="adj1" fmla="val -35812"/>
              <a:gd name="adj2" fmla="val -42715"/>
            </a:avLst>
          </a:prstGeom>
          <a:ln w="57150">
            <a:solidFill>
              <a:srgbClr val="E49B86"/>
            </a:solidFill>
            <a:prstDash val="lgDash"/>
          </a:ln>
        </p:spPr>
        <p:txBody>
          <a:bodyPr anchor="b">
            <a:noAutofit/>
          </a:bodyPr>
          <a:lstStyle/>
          <a:p>
            <a:r>
              <a:rPr lang="es-MX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Banksy oculta su identidad real , a la policía y a sus </a:t>
            </a:r>
            <a:r>
              <a:rPr lang="es-MX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seguidores</a:t>
            </a:r>
            <a:r>
              <a:rPr lang="es-MX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</a:t>
            </a:r>
            <a:r>
              <a:rPr lang="es-AR" sz="2400" dirty="0"/>
              <a:t/>
            </a:r>
            <a:br>
              <a:rPr lang="es-AR" sz="2400" dirty="0"/>
            </a:br>
            <a:endParaRPr lang="es-AR" sz="2400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ln>
            <a:solidFill>
              <a:schemeClr val="accent2"/>
            </a:solidFill>
          </a:ln>
          <a:effectLst>
            <a:outerShdw dir="13500000" sx="95000" sy="95000" kx="1200000" algn="br" rotWithShape="0">
              <a:prstClr val="black"/>
            </a:outerShdw>
          </a:effectLst>
          <a:scene3d>
            <a:camera prst="orthographicFront"/>
            <a:lightRig rig="threePt" dir="t"/>
          </a:scene3d>
          <a:sp3d>
            <a:bevelT w="12700" h="82550"/>
          </a:sp3d>
        </p:spPr>
        <p:txBody>
          <a:bodyPr>
            <a:normAutofit/>
          </a:bodyPr>
          <a:lstStyle/>
          <a:p>
            <a:r>
              <a:rPr lang="es-AR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Obras </a:t>
            </a:r>
            <a:r>
              <a:rPr lang="es-AR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Icónicas</a:t>
            </a:r>
            <a:endParaRPr lang="es-AR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642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19050">
            <a:solidFill>
              <a:srgbClr val="FF0000"/>
            </a:solidFill>
            <a:prstDash val="sysDot"/>
          </a:ln>
        </p:spPr>
        <p:txBody>
          <a:bodyPr>
            <a:normAutofit/>
          </a:bodyPr>
          <a:lstStyle/>
          <a:p>
            <a:r>
              <a:rPr lang="es-AR" b="1" dirty="0" smtClean="0"/>
              <a:t>Chica </a:t>
            </a:r>
            <a:r>
              <a:rPr lang="es-AR" b="1" dirty="0"/>
              <a:t>con </a:t>
            </a:r>
            <a:r>
              <a:rPr lang="es-AR" b="1" dirty="0" smtClean="0"/>
              <a:t>globo</a:t>
            </a:r>
            <a:r>
              <a:rPr lang="es-AR" b="1" dirty="0"/>
              <a:t/>
            </a:r>
            <a:br>
              <a:rPr lang="es-AR" b="1" dirty="0"/>
            </a:br>
            <a:r>
              <a:rPr lang="es-AR" i="1" dirty="0"/>
              <a:t>Girl with Balloon</a:t>
            </a:r>
            <a:endParaRPr lang="es-AR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5418668" y="1618592"/>
            <a:ext cx="5400000" cy="4320000"/>
          </a:xfrm>
          <a:blipFill>
            <a:blip r:embed="rId2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contourClr>
              <a:schemeClr val="tx1"/>
            </a:contourClr>
          </a:sp3d>
        </p:spPr>
        <p:txBody>
          <a:bodyPr/>
          <a:lstStyle/>
          <a:p>
            <a:endParaRPr lang="es-AR" dirty="0"/>
          </a:p>
        </p:txBody>
      </p:sp>
      <p:sp>
        <p:nvSpPr>
          <p:cNvPr id="6" name="Marcador de texto 5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s-MX" sz="2600" b="1" i="1" dirty="0"/>
              <a:t>Este mural invita a los espectadores a reflexionar sobre la fugacidad de la inocencia y el poder duradero de la esperanza.</a:t>
            </a:r>
            <a:endParaRPr lang="es-AR" sz="2600" b="1" i="1" dirty="0"/>
          </a:p>
        </p:txBody>
      </p:sp>
    </p:spTree>
    <p:extLst>
      <p:ext uri="{BB962C8B-B14F-4D97-AF65-F5344CB8AC3E}">
        <p14:creationId xmlns:p14="http://schemas.microsoft.com/office/powerpoint/2010/main" val="295201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arcador de contenido 11"/>
          <p:cNvSpPr>
            <a:spLocks noGrp="1"/>
          </p:cNvSpPr>
          <p:nvPr>
            <p:ph idx="1"/>
          </p:nvPr>
        </p:nvSpPr>
        <p:spPr>
          <a:xfrm>
            <a:off x="8202811" y="982131"/>
            <a:ext cx="3060000" cy="4680000"/>
          </a:xfrm>
          <a:noFill/>
        </p:spPr>
        <p:txBody>
          <a:bodyPr/>
          <a:lstStyle/>
          <a:p>
            <a:endParaRPr lang="es-AR" dirty="0"/>
          </a:p>
        </p:txBody>
      </p:sp>
      <p:sp>
        <p:nvSpPr>
          <p:cNvPr id="13" name="Marcador de texto 12"/>
          <p:cNvSpPr>
            <a:spLocks noGrp="1"/>
          </p:cNvSpPr>
          <p:nvPr>
            <p:ph type="body" sz="half" idx="2"/>
          </p:nvPr>
        </p:nvSpPr>
        <p:spPr>
          <a:xfrm>
            <a:off x="1921608" y="3502131"/>
            <a:ext cx="2700000" cy="2160000"/>
          </a:xfrm>
        </p:spPr>
        <p:txBody>
          <a:bodyPr/>
          <a:lstStyle/>
          <a:p>
            <a:endParaRPr lang="es-AR" dirty="0"/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5426024" y="3384645"/>
            <a:ext cx="2411991" cy="2246674"/>
          </a:xfrm>
          <a:prstGeom prst="rect">
            <a:avLst/>
          </a:prstGeom>
        </p:spPr>
      </p:pic>
      <p:pic>
        <p:nvPicPr>
          <p:cNvPr id="10" name="Marcador de posición de imagen 7"/>
          <p:cNvPicPr>
            <a:picLocks noChangeAspect="1"/>
          </p:cNvPicPr>
          <p:nvPr/>
        </p:nvPicPr>
        <p:blipFill>
          <a:blip r:embed="rId3"/>
          <a:srcRect l="29944" r="29944"/>
          <a:stretch>
            <a:fillRect/>
          </a:stretch>
        </p:blipFill>
        <p:spPr>
          <a:xfrm>
            <a:off x="7838015" y="1400868"/>
            <a:ext cx="3063347" cy="4775200"/>
          </a:xfrm>
          <a:prstGeom prst="rect">
            <a:avLst/>
          </a:prstGeom>
        </p:spPr>
      </p:pic>
      <p:sp>
        <p:nvSpPr>
          <p:cNvPr id="14" name="Título 1"/>
          <p:cNvSpPr>
            <a:spLocks noGrp="1"/>
          </p:cNvSpPr>
          <p:nvPr>
            <p:ph type="title"/>
          </p:nvPr>
        </p:nvSpPr>
        <p:spPr>
          <a:xfrm>
            <a:off x="899616" y="870180"/>
            <a:ext cx="6840000" cy="2160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</a:pPr>
            <a:endParaRPr lang="es-AR" sz="18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185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ánico">
  <a:themeElements>
    <a:clrScheme name="Verde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rgánico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ánico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254</TotalTime>
  <Words>54</Words>
  <Application>Microsoft Office PowerPoint</Application>
  <PresentationFormat>Panorámica</PresentationFormat>
  <Paragraphs>6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7" baseType="lpstr">
      <vt:lpstr>Arial</vt:lpstr>
      <vt:lpstr>Garamond</vt:lpstr>
      <vt:lpstr>Orgánico</vt:lpstr>
      <vt:lpstr>¿Quien es Bansky?</vt:lpstr>
      <vt:lpstr>Banksy oculta su identidad real , a la policía y a sus seguidores. </vt:lpstr>
      <vt:lpstr>Chica con globo Girl with Balloon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 3</dc:subject>
  <dc:creator>Marta Barcelo</dc:creator>
  <cp:lastModifiedBy>Marta Barcelo</cp:lastModifiedBy>
  <cp:revision>22</cp:revision>
  <dcterms:created xsi:type="dcterms:W3CDTF">2025-01-31T17:15:24Z</dcterms:created>
  <dcterms:modified xsi:type="dcterms:W3CDTF">2025-02-03T01:58:17Z</dcterms:modified>
</cp:coreProperties>
</file>