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8" r:id="rId2"/>
    <p:sldId id="260" r:id="rId3"/>
    <p:sldId id="256" r:id="rId4"/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60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3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767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504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286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054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523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537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406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699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3780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490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1608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86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96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63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079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3202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804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  <a:prstGeom prst="cloudCallout">
            <a:avLst>
              <a:gd name="adj1" fmla="val -22540"/>
              <a:gd name="adj2" fmla="val -36803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2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b">
            <a:noAutofit/>
          </a:bodyPr>
          <a:lstStyle/>
          <a:p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 la policía y a sus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seguidores.</a:t>
            </a:r>
            <a:endParaRPr lang="es-AR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ysClr val="windowText" lastClr="000000"/>
              </a:solidFill>
              <a:effectLst>
                <a:glow rad="228600">
                  <a:schemeClr val="bg1">
                    <a:lumMod val="95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A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Icónicas</a:t>
            </a:r>
            <a:endParaRPr lang="es-AR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 rot="20793863">
            <a:off x="1293811" y="1388534"/>
            <a:ext cx="3718455" cy="1371600"/>
          </a:xfrm>
          <a:prstGeom prst="hear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rgbClr val="C00000"/>
              </a:gs>
              <a:gs pos="95000">
                <a:srgbClr val="FF0000"/>
              </a:gs>
            </a:gsLst>
            <a:lin ang="5400000" scaled="1"/>
            <a:tileRect/>
          </a:gradFill>
          <a:ln w="12700">
            <a:solidFill>
              <a:srgbClr val="C00000"/>
            </a:solidFill>
            <a:prstDash val="sysDot"/>
          </a:ln>
        </p:spPr>
        <p:txBody>
          <a:bodyPr>
            <a:normAutofit fontScale="90000"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5418668" y="1618592"/>
            <a:ext cx="5400000" cy="4320000"/>
          </a:xfr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 contourW="228600">
            <a:bevelT w="228600" h="228600" prst="riblet"/>
            <a:contourClr>
              <a:srgbClr val="C00000"/>
            </a:contourClr>
          </a:sp3d>
        </p:spPr>
        <p:txBody>
          <a:bodyPr/>
          <a:lstStyle/>
          <a:p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>
          <a:pattFill prst="divot">
            <a:fgClr>
              <a:srgbClr val="C00000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es-MX" sz="2800" b="1" i="1" dirty="0"/>
              <a:t>Este </a:t>
            </a:r>
            <a:r>
              <a:rPr lang="es-MX" sz="2800" b="1" i="1" dirty="0" smtClean="0"/>
              <a:t>mural </a:t>
            </a:r>
            <a:r>
              <a:rPr lang="es-MX" sz="2800" b="1" i="1" dirty="0"/>
              <a:t>invita a los espectadores a reflexionar sobre la fugacidad de la inocencia y el poder duradero de la esperanza</a:t>
            </a:r>
            <a:r>
              <a:rPr lang="es-MX" b="1" i="1" dirty="0"/>
              <a:t>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 flipH="1">
            <a:off x="8202811" y="982131"/>
            <a:ext cx="3060000" cy="4680000"/>
          </a:xfr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 contourW="228600">
            <a:bevelT w="228600" h="228600" prst="riblet"/>
            <a:contourClr>
              <a:srgbClr val="C00000"/>
            </a:contourClr>
          </a:sp3d>
        </p:spPr>
        <p:txBody>
          <a:bodyPr vert="horz" lIns="91440" tIns="45720" rIns="91440" bIns="45720" rtlCol="0" anchor="ctr">
            <a:normAutofit/>
          </a:bodyPr>
          <a:lstStyle/>
          <a:p>
            <a:endParaRPr lang="es-AR" dirty="0"/>
          </a:p>
        </p:txBody>
      </p:sp>
      <p:sp>
        <p:nvSpPr>
          <p:cNvPr id="13" name="Marcador de texto 12"/>
          <p:cNvSpPr>
            <a:spLocks noGrp="1"/>
          </p:cNvSpPr>
          <p:nvPr>
            <p:ph type="body" sz="half" idx="2"/>
          </p:nvPr>
        </p:nvSpPr>
        <p:spPr>
          <a:xfrm>
            <a:off x="1921608" y="3502131"/>
            <a:ext cx="2700000" cy="2160000"/>
          </a:xfrm>
          <a:blipFill>
            <a:blip r:embed="rId3"/>
            <a:stretch>
              <a:fillRect/>
            </a:stretch>
          </a:blipFill>
          <a:scene3d>
            <a:camera prst="orthographicFront"/>
            <a:lightRig rig="threePt" dir="t"/>
          </a:scene3d>
          <a:sp3d contourW="228600">
            <a:bevelT w="228600" h="228600" prst="riblet"/>
            <a:contourClr>
              <a:srgbClr val="C00000"/>
            </a:contourClr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 algn="l">
              <a:buChar char="•"/>
            </a:pPr>
            <a:endParaRPr lang="es-AR" sz="2400" dirty="0"/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99616" y="870180"/>
            <a:ext cx="6840000" cy="2160000"/>
          </a:xfrm>
          <a:prstGeom prst="flowChartOnlineStorage">
            <a:avLst/>
          </a:prstGeom>
          <a:blipFill>
            <a:blip r:embed="rId4"/>
            <a:stretch>
              <a:fillRect/>
            </a:stretch>
          </a:blipFill>
          <a:effectLst>
            <a:glow rad="330200">
              <a:srgbClr val="C00000"/>
            </a:glo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</a:pPr>
            <a:endParaRPr lang="es-AR" sz="1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129</TotalTime>
  <Words>54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Garamond</vt:lpstr>
      <vt:lpstr>Orgánico</vt:lpstr>
      <vt:lpstr>¿Quien es Bansky?</vt:lpstr>
      <vt:lpstr>Banksy oculta su identidad real , a la policía y a sus seguidores.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rafiti 3 Resuelto</dc:subject>
  <dc:creator>Laura Harburguer</dc:creator>
  <cp:lastModifiedBy>Marta Barcelo</cp:lastModifiedBy>
  <cp:revision>16</cp:revision>
  <dcterms:created xsi:type="dcterms:W3CDTF">2025-01-31T17:15:24Z</dcterms:created>
  <dcterms:modified xsi:type="dcterms:W3CDTF">2025-02-03T01:58:21Z</dcterms:modified>
</cp:coreProperties>
</file>