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41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65027" y="972403"/>
            <a:ext cx="9839585" cy="1415955"/>
          </a:xfrm>
        </p:spPr>
        <p:txBody>
          <a:bodyPr>
            <a:prstTxWarp prst="textWave2">
              <a:avLst/>
            </a:prstTxWarp>
            <a:normAutofit fontScale="90000"/>
          </a:bodyPr>
          <a:lstStyle/>
          <a:p>
            <a:pPr algn="ctr"/>
            <a:r>
              <a:rPr lang="es-E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Mujeres Pioneras en la Ciencia</a:t>
            </a:r>
            <a:br>
              <a:rPr lang="es-E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es-AR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89213" y="3534771"/>
            <a:ext cx="8915399" cy="2368892"/>
          </a:xfrm>
          <a:prstGeom prst="homePlat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503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0501" y="791570"/>
            <a:ext cx="10658902" cy="5773003"/>
          </a:xfrm>
        </p:spPr>
        <p:txBody>
          <a:bodyPr/>
          <a:lstStyle/>
          <a:p>
            <a:pPr marL="0" indent="0" algn="ctr">
              <a:buNone/>
            </a:pPr>
            <a:r>
              <a:rPr lang="es-AR" sz="4000" dirty="0" smtClean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Rosalind Franklin	</a:t>
            </a:r>
            <a:endParaRPr lang="es-ES" sz="4000" dirty="0" smtClean="0">
              <a:effectLst>
                <a:glow rad="101600">
                  <a:srgbClr val="FFC000">
                    <a:alpha val="60000"/>
                  </a:srgb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7920000" algn="ctr"/>
              </a:tabLst>
            </a:pPr>
            <a:r>
              <a:rPr lang="es-ES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Contribuciones para el descubrimiento de la 	Estructura del ADN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7920000" algn="ctr"/>
              </a:tabLst>
            </a:pPr>
            <a:r>
              <a:rPr lang="es-ES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Trabajos para el modelo de la </a:t>
            </a:r>
            <a:r>
              <a:rPr lang="es-ES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D</a:t>
            </a:r>
            <a:r>
              <a:rPr lang="es-AR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oble</a:t>
            </a:r>
            <a:r>
              <a:rPr lang="es-AR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AR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hélice</a:t>
            </a:r>
          </a:p>
          <a:p>
            <a:pPr marL="0" indent="0">
              <a:buNone/>
              <a:tabLst>
                <a:tab pos="6448425" algn="l"/>
              </a:tabLst>
            </a:pPr>
            <a:endParaRPr lang="es-ES" dirty="0">
              <a:latin typeface="Thoma"/>
            </a:endParaRPr>
          </a:p>
          <a:p>
            <a:pPr marL="0" indent="0" algn="ctr">
              <a:buNone/>
            </a:pPr>
            <a:r>
              <a:rPr lang="es-ES" sz="4000" dirty="0" smtClean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 </a:t>
            </a:r>
            <a:r>
              <a:rPr lang="es-ES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Lovelace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7920000" algn="ctr"/>
              </a:tabLst>
            </a:pPr>
            <a:r>
              <a:rPr lang="es-ES" sz="2400" i="1" dirty="0">
                <a:latin typeface="Thoma"/>
              </a:rPr>
              <a:t>Considerada la primera </a:t>
            </a:r>
            <a:r>
              <a:rPr lang="es-ES" sz="2400" i="1" dirty="0" smtClean="0">
                <a:latin typeface="Thoma"/>
              </a:rPr>
              <a:t>mujer </a:t>
            </a:r>
            <a:r>
              <a:rPr lang="es-ES" sz="2400" i="1" dirty="0">
                <a:latin typeface="Thoma"/>
              </a:rPr>
              <a:t>	</a:t>
            </a:r>
            <a:r>
              <a:rPr lang="es-ES" sz="2400" i="1" dirty="0" smtClean="0">
                <a:latin typeface="Thoma"/>
              </a:rPr>
              <a:t>Programadora </a:t>
            </a:r>
            <a:r>
              <a:rPr lang="es-ES" sz="2400" i="1" dirty="0">
                <a:latin typeface="Thoma"/>
              </a:rPr>
              <a:t>de computadoras.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7920000" algn="ctr"/>
              </a:tabLst>
            </a:pPr>
            <a:r>
              <a:rPr lang="es-ES" sz="2400" i="1" dirty="0">
                <a:latin typeface="Thoma"/>
              </a:rPr>
              <a:t>Desarrolló un algoritmo para la 	Máquina Analítica de Charles Babbage</a:t>
            </a:r>
          </a:p>
          <a:p>
            <a:pPr marL="0" indent="0">
              <a:buNone/>
              <a:tabLst>
                <a:tab pos="6448425" algn="l"/>
              </a:tabLst>
            </a:pPr>
            <a:endParaRPr lang="es-AR" dirty="0">
              <a:latin typeface="Thoma"/>
            </a:endParaRPr>
          </a:p>
        </p:txBody>
      </p:sp>
    </p:spTree>
    <p:extLst>
      <p:ext uri="{BB962C8B-B14F-4D97-AF65-F5344CB8AC3E}">
        <p14:creationId xmlns:p14="http://schemas.microsoft.com/office/powerpoint/2010/main" val="220643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5219" y="1433015"/>
            <a:ext cx="10699394" cy="4478207"/>
          </a:xfrm>
        </p:spPr>
        <p:txBody>
          <a:bodyPr>
            <a:normAutofit fontScale="92500" lnSpcReduction="10000"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AR" altLang="es-AR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Katherine Johnson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  <a:tabLst>
                <a:tab pos="2160000" algn="l"/>
              </a:tabLst>
            </a:pP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Matemática  	Calculó las trayectorias de los vuelos espaciales de la NASA. </a:t>
            </a:r>
          </a:p>
          <a:p>
            <a:pPr marL="0" lvl="1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  <a:tabLst>
                <a:tab pos="2160000" algn="l"/>
              </a:tabLst>
            </a:pP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Su trabajo fue esencial para las misiones de Mercury y Apolo.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AR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AR" altLang="es-AR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Lise Meitner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  <a:tabLst>
                <a:tab pos="2160000" algn="l"/>
              </a:tabLst>
            </a:pPr>
            <a:r>
              <a:rPr lang="es-AR" altLang="es-AR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Física  	Contribuyó al descubrimiento de la fisión nuclear.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  <a:tabLst>
                <a:tab pos="2160000" algn="l"/>
              </a:tabLst>
            </a:pPr>
            <a:r>
              <a:rPr lang="es-AR" altLang="es-AR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Su trabajo permitió la comprensión de la energía atómica.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s-AR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7330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3582" y="1710519"/>
            <a:ext cx="10494678" cy="3777622"/>
          </a:xfrm>
        </p:spPr>
        <p:txBody>
          <a:bodyPr>
            <a:normAutofit fontScale="92500" lnSpcReduction="20000"/>
          </a:bodyPr>
          <a:lstStyle/>
          <a:p>
            <a:pPr marL="0" indent="0" algn="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ES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Marie Curie </a:t>
            </a:r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7200000" algn="r"/>
                <a:tab pos="9900000" algn="r"/>
              </a:tabLst>
            </a:pPr>
            <a:r>
              <a:rPr lang="es-ES" sz="2400" b="1" i="1" dirty="0" smtClean="0"/>
              <a:t>Primera </a:t>
            </a:r>
            <a:r>
              <a:rPr lang="es-ES" sz="2400" b="1" i="1" dirty="0"/>
              <a:t>mujer en ganar un </a:t>
            </a:r>
            <a:r>
              <a:rPr lang="es-ES" sz="2400" b="1" i="1" dirty="0" smtClean="0"/>
              <a:t>	Premio </a:t>
            </a:r>
            <a:r>
              <a:rPr lang="es-ES" sz="2400" b="1" i="1" dirty="0"/>
              <a:t>Nobel </a:t>
            </a:r>
            <a:r>
              <a:rPr lang="es-ES" sz="2400" b="1" i="1" dirty="0" smtClean="0"/>
              <a:t>	Física (1903)</a:t>
            </a:r>
            <a:endParaRPr lang="es-ES" sz="2400" b="1" i="1" dirty="0"/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7200000" algn="r"/>
                <a:tab pos="9900000" algn="r"/>
              </a:tabLst>
            </a:pPr>
            <a:r>
              <a:rPr lang="es-ES" sz="2400" b="1" i="1" dirty="0"/>
              <a:t>Ganadora de un segundo 	Nobel 	Química (1911)</a:t>
            </a:r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7200000" algn="r"/>
                <a:tab pos="9900000" algn="r"/>
              </a:tabLst>
            </a:pPr>
            <a:r>
              <a:rPr lang="es-ES" sz="2400" b="1" i="1" dirty="0"/>
              <a:t>Investigaciones sobre 	</a:t>
            </a:r>
            <a:r>
              <a:rPr lang="es-ES" sz="2400" b="1" i="1" dirty="0" smtClean="0"/>
              <a:t>	Radiactividad</a:t>
            </a:r>
            <a:endParaRPr lang="es-ES" sz="2400" b="1" i="1" dirty="0"/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7200000" algn="r"/>
                <a:tab pos="9900000" algn="r"/>
              </a:tabLst>
            </a:pPr>
            <a:r>
              <a:rPr lang="es-ES" sz="2400" b="1" i="1" dirty="0"/>
              <a:t>Descubrió los elementos 	Polonio 	 Radio.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3879831905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</TotalTime>
  <Words>17</Words>
  <Application>Microsoft Office PowerPoint</Application>
  <PresentationFormat>Panorámica</PresentationFormat>
  <Paragraphs>22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Century Gothic</vt:lpstr>
      <vt:lpstr>Tahoma</vt:lpstr>
      <vt:lpstr>Thoma</vt:lpstr>
      <vt:lpstr>Wingdings 3</vt:lpstr>
      <vt:lpstr>Espiral</vt:lpstr>
      <vt:lpstr>Mujeres Pioneras en la Ciencia 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Mujeres Pioneras en la Ciencia</dc:title>
  <dc:creator>Marta Barcelo</dc:creator>
  <cp:lastModifiedBy>Marta Barcelo</cp:lastModifiedBy>
  <cp:revision>8</cp:revision>
  <dcterms:created xsi:type="dcterms:W3CDTF">2025-03-27T12:44:16Z</dcterms:created>
  <dcterms:modified xsi:type="dcterms:W3CDTF">2025-03-27T15:59:19Z</dcterms:modified>
</cp:coreProperties>
</file>