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9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97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77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380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040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8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8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9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4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19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0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0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5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2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6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Estadísticas</a:t>
            </a:r>
            <a:endParaRPr lang="es-AR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6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074461" y="624110"/>
            <a:ext cx="9744500" cy="142305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Cantidad de mujeres  donde investigan las </a:t>
            </a:r>
            <a:r>
              <a:rPr lang="es-ES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mujeres*  </a:t>
            </a:r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acuerdo  al área del  conocimiento</a:t>
            </a:r>
            <a:endParaRPr lang="es-AR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207075" y="2479876"/>
            <a:ext cx="8915400" cy="377762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Agrícolas	63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Ingenierías Industriales	81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Humanidades	147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Sociales	313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Naturales y Exactas	262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2160000" algn="ctr"/>
                <a:tab pos="6480000" algn="l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Médicas y de la Salud	134</a:t>
            </a:r>
          </a:p>
          <a:p>
            <a:pPr>
              <a:tabLst>
                <a:tab pos="6551613" algn="ctr"/>
              </a:tabLst>
            </a:pPr>
            <a:endParaRPr lang="es-E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buNone/>
              <a:tabLst>
                <a:tab pos="6551613" algn="ctr"/>
              </a:tabLst>
            </a:pPr>
            <a:r>
              <a:rPr lang="es-ES" sz="15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*Fuente cada 1000 científicas </a:t>
            </a:r>
            <a:endParaRPr lang="es-AR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27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24436" y="364802"/>
            <a:ext cx="9458048" cy="1382111"/>
          </a:xfrm>
        </p:spPr>
        <p:txBody>
          <a:bodyPr>
            <a:noAutofit/>
          </a:bodyPr>
          <a:lstStyle/>
          <a:p>
            <a:pPr algn="ctr"/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Publicaciones en % </a:t>
            </a:r>
            <a:r>
              <a:rPr lang="es-ES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revistas  según áreas del  </a:t>
            </a:r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conocimiento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495760" y="2147248"/>
            <a:ext cx="8915400" cy="377762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Agrícolas 	 59,5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Ingenierías Industriales 	 62,3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Humanidades	 14,25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Sociales 	 15,9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Naturales y Exactas 	68,35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720000" algn="l"/>
                <a:tab pos="6840000" algn="dec"/>
                <a:tab pos="7380000" algn="l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s-E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Médicas y de la Salud 	63,6</a:t>
            </a:r>
            <a:endParaRPr lang="es-A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46939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</TotalTime>
  <Words>24</Words>
  <Application>Microsoft Office PowerPoint</Application>
  <PresentationFormat>Panorámica</PresentationFormat>
  <Paragraphs>17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Tahoma</vt:lpstr>
      <vt:lpstr>Wingdings 3</vt:lpstr>
      <vt:lpstr>Espiral</vt:lpstr>
      <vt:lpstr>Estadísticas</vt:lpstr>
      <vt:lpstr>Cantidad de mujeres  donde investigan las mujeres*  de acuerdo  al área del  conocimiento</vt:lpstr>
      <vt:lpstr>Publicaciones en % en revistas  según áreas del  conocimiento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indicadores genero nueva versión 2019</dc:title>
  <dc:creator>Marta Barcelo</dc:creator>
  <cp:lastModifiedBy>Marta Barcelo</cp:lastModifiedBy>
  <cp:revision>14</cp:revision>
  <dcterms:created xsi:type="dcterms:W3CDTF">2025-03-27T13:40:57Z</dcterms:created>
  <dcterms:modified xsi:type="dcterms:W3CDTF">2025-03-27T16:30:42Z</dcterms:modified>
</cp:coreProperties>
</file>