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8" r:id="rId3"/>
    <p:sldId id="260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70" d="100"/>
          <a:sy n="70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59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097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6772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3801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300404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1585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5812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996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645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619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800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60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56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45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829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906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1C14C-A143-42F5-B247-D0E800131009}" type="datetimeFigureOut">
              <a:rPr lang="en-US" smtClean="0"/>
              <a:t>3/27/2025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B03D32D-F1BC-4E9C-97E1-36CFF5B2234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862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ES" sz="4400" b="1" dirty="0"/>
              <a:t>Estadísticas sobre la situación de los géneros en ciencia</a:t>
            </a:r>
            <a:br>
              <a:rPr lang="es-ES" sz="4400" b="1" dirty="0"/>
            </a:br>
            <a:endParaRPr lang="es-AR" sz="4400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s-AR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Tecnología e Innovación</a:t>
            </a:r>
          </a:p>
          <a:p>
            <a:pPr algn="ctr"/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541673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28800" y="624110"/>
            <a:ext cx="9675811" cy="1280890"/>
          </a:xfrm>
        </p:spPr>
        <p:txBody>
          <a:bodyPr/>
          <a:lstStyle/>
          <a:p>
            <a:pPr algn="ctr"/>
            <a:r>
              <a:rPr lang="es-ES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Categoría  alcanzada  en la investigación según sexo </a:t>
            </a:r>
            <a:endParaRPr lang="es-AR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Marcador de texto 4"/>
          <p:cNvSpPr>
            <a:spLocks noGrp="1"/>
          </p:cNvSpPr>
          <p:nvPr>
            <p:ph type="body" idx="1"/>
          </p:nvPr>
        </p:nvSpPr>
        <p:spPr>
          <a:xfrm>
            <a:off x="2589211" y="1972703"/>
            <a:ext cx="4342894" cy="576262"/>
          </a:xfrm>
        </p:spPr>
        <p:txBody>
          <a:bodyPr/>
          <a:lstStyle/>
          <a:p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Mujeres</a:t>
            </a:r>
            <a:endParaRPr lang="es-AR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Varones</a:t>
            </a:r>
            <a:endParaRPr lang="es-AR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Marcador de contenido 5"/>
          <p:cNvSpPr txBox="1">
            <a:spLocks/>
          </p:cNvSpPr>
          <p:nvPr/>
        </p:nvSpPr>
        <p:spPr>
          <a:xfrm>
            <a:off x="2741612" y="2701366"/>
            <a:ext cx="4342893" cy="33540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10,6%</a:t>
            </a: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B16,525%</a:t>
            </a: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 45,285%</a:t>
            </a: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D27,59%</a:t>
            </a:r>
            <a:endParaRPr lang="es-AR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Marcador de contenido 7"/>
          <p:cNvSpPr txBox="1">
            <a:spLocks/>
          </p:cNvSpPr>
          <p:nvPr/>
        </p:nvSpPr>
        <p:spPr>
          <a:xfrm>
            <a:off x="7319357" y="2698138"/>
            <a:ext cx="4338674" cy="33540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16,85%</a:t>
            </a: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 18,25%</a:t>
            </a: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 40%</a:t>
            </a: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D24,9%</a:t>
            </a:r>
            <a:endParaRPr lang="es-AR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591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2074461" y="624110"/>
            <a:ext cx="9744500" cy="1423054"/>
          </a:xfrm>
        </p:spPr>
        <p:txBody>
          <a:bodyPr>
            <a:normAutofit fontScale="90000"/>
          </a:bodyPr>
          <a:lstStyle/>
          <a:p>
            <a:pPr algn="ctr"/>
            <a:r>
              <a:rPr lang="es-ES" sz="40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Cantidad de mujeres  donde investigan las </a:t>
            </a:r>
            <a:r>
              <a:rPr lang="es-ES" sz="4000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mujeres*  </a:t>
            </a:r>
            <a:r>
              <a:rPr lang="es-ES" sz="400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acuerdo  al área del  conocimiento</a:t>
            </a:r>
            <a:endParaRPr lang="es-AR" sz="4000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2207075" y="2479876"/>
            <a:ext cx="8915400" cy="3777622"/>
          </a:xfrm>
        </p:spPr>
        <p:txBody>
          <a:bodyPr>
            <a:normAutofit fontScale="92500" lnSpcReduction="10000"/>
          </a:bodyPr>
          <a:lstStyle/>
          <a:p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Ciencias Agrícolas63</a:t>
            </a:r>
          </a:p>
          <a:p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Ingenierías Industriales81</a:t>
            </a:r>
          </a:p>
          <a:p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Humanidades147</a:t>
            </a:r>
          </a:p>
          <a:p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Ciencias Sociales313</a:t>
            </a:r>
          </a:p>
          <a:p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Ciencias Naturales y Exactas262</a:t>
            </a:r>
          </a:p>
          <a:p>
            <a:r>
              <a:rPr lang="es-E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Ciencias Médicas y de la Salud134</a:t>
            </a:r>
          </a:p>
          <a:p>
            <a:pPr>
              <a:tabLst>
                <a:tab pos="6551613" algn="ctr"/>
              </a:tabLst>
            </a:pPr>
            <a:endParaRPr lang="es-E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r">
              <a:buNone/>
              <a:tabLst>
                <a:tab pos="6551613" algn="ctr"/>
              </a:tabLst>
            </a:pPr>
            <a:r>
              <a:rPr lang="es-ES" sz="15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*Fuente cada 1000 científicas </a:t>
            </a:r>
            <a:endParaRPr lang="es-AR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027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2224436" y="364802"/>
            <a:ext cx="9458048" cy="1382111"/>
          </a:xfrm>
        </p:spPr>
        <p:txBody>
          <a:bodyPr>
            <a:noAutofit/>
          </a:bodyPr>
          <a:lstStyle/>
          <a:p>
            <a:pPr algn="ctr"/>
            <a:r>
              <a:rPr lang="es-ES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Publicaciones en revistas  según áreas del  conocimiento  donde investigan las mujeres</a:t>
            </a:r>
            <a:endParaRPr lang="es-AR" dirty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2495760" y="2147248"/>
            <a:ext cx="8915400" cy="3777622"/>
          </a:xfrm>
        </p:spPr>
        <p:txBody>
          <a:bodyPr>
            <a:normAutofit/>
          </a:bodyPr>
          <a:lstStyle/>
          <a:p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Ciencias Agrícolas	59,5%</a:t>
            </a:r>
          </a:p>
          <a:p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Ingenierías Industriales62,3%</a:t>
            </a:r>
          </a:p>
          <a:p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Humanidades14,25%</a:t>
            </a:r>
          </a:p>
          <a:p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Ciencias Sociales15,9	%</a:t>
            </a:r>
          </a:p>
          <a:p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Ciencias Naturales y Exactas68,35%</a:t>
            </a:r>
          </a:p>
          <a:p>
            <a:r>
              <a:rPr lang="es-E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Ciencias Médicas y de la Salud63,6	%</a:t>
            </a:r>
            <a:endParaRPr lang="es-AR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946939"/>
      </p:ext>
    </p:extLst>
  </p:cSld>
  <p:clrMapOvr>
    <a:masterClrMapping/>
  </p:clrMapOvr>
</p:sld>
</file>

<file path=ppt/theme/theme1.xml><?xml version="1.0" encoding="utf-8"?>
<a:theme xmlns:a="http://schemas.openxmlformats.org/drawingml/2006/main" name="Espiral">
  <a:themeElements>
    <a:clrScheme name="Espiral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Espiral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spiral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62</TotalTime>
  <Words>91</Words>
  <Application>Microsoft Office PowerPoint</Application>
  <PresentationFormat>Panorámica</PresentationFormat>
  <Paragraphs>29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Arial</vt:lpstr>
      <vt:lpstr>Century Gothic</vt:lpstr>
      <vt:lpstr>Tahoma</vt:lpstr>
      <vt:lpstr>Wingdings 3</vt:lpstr>
      <vt:lpstr>Espiral</vt:lpstr>
      <vt:lpstr>Estadísticas sobre la situación de los géneros en ciencia </vt:lpstr>
      <vt:lpstr>Categoría  alcanzada  en la investigación según sexo </vt:lpstr>
      <vt:lpstr>Cantidad de mujeres  donde investigan las mujeres*  de acuerdo  al área del  conocimiento</vt:lpstr>
      <vt:lpstr>Publicaciones en revistas  según áreas del  conocimiento  donde investigan las mujeres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indicadores genero nueva versión 2019</dc:title>
  <dc:creator>Marta Barcelo</dc:creator>
  <cp:lastModifiedBy>Marta Barcelo</cp:lastModifiedBy>
  <cp:revision>12</cp:revision>
  <dcterms:created xsi:type="dcterms:W3CDTF">2025-03-27T13:40:57Z</dcterms:created>
  <dcterms:modified xsi:type="dcterms:W3CDTF">2025-03-27T14:43:44Z</dcterms:modified>
</cp:coreProperties>
</file>