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8" r:id="rId2"/>
    <p:sldId id="260" r:id="rId3"/>
    <p:sldId id="256" r:id="rId4"/>
    <p:sldId id="26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11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537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07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50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98C09C-C7C4-41E5-B1EF-F2AE8B903B8E}" type="datetimeFigureOut">
              <a:rPr lang="es-AR" smtClean="0"/>
              <a:t>29/3/2025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5804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8" r:id="rId2"/>
    <p:sldLayoutId id="214748376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b="1" i="1" dirty="0" smtClean="0"/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03868" y="982131"/>
            <a:ext cx="9592732" cy="4654393"/>
          </a:xfrm>
          <a:prstGeom prst="cloudCallout">
            <a:avLst>
              <a:gd name="adj1" fmla="val -22540"/>
              <a:gd name="adj2" fmla="val -36803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2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b">
            <a:noAutofit/>
          </a:bodyPr>
          <a:lstStyle/>
          <a:p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Banksy oculta su identidad real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 la policía y a sus </a:t>
            </a:r>
            <a:r>
              <a:rPr lang="es-MX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228600">
                    <a:schemeClr val="bg1">
                      <a:lumMod val="95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seguidores.</a:t>
            </a:r>
            <a:endParaRPr lang="es-AR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ysClr val="windowText" lastClr="000000"/>
              </a:solidFill>
              <a:effectLst>
                <a:glow rad="228600">
                  <a:schemeClr val="bg1">
                    <a:lumMod val="95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 rot="20793863">
            <a:off x="1246937" y="990583"/>
            <a:ext cx="3718455" cy="1775072"/>
          </a:xfrm>
          <a:prstGeom prst="hear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rgbClr val="C00000"/>
              </a:gs>
              <a:gs pos="95000">
                <a:srgbClr val="FF0000"/>
              </a:gs>
            </a:gsLst>
            <a:lin ang="5400000" scaled="1"/>
            <a:tileRect/>
          </a:gradFill>
          <a:ln w="12700">
            <a:solidFill>
              <a:srgbClr val="C00000"/>
            </a:solidFill>
            <a:prstDash val="sysDot"/>
          </a:ln>
        </p:spPr>
        <p:txBody>
          <a:bodyPr>
            <a:normAutofit fontScale="90000"/>
          </a:bodyPr>
          <a:lstStyle/>
          <a:p>
            <a:r>
              <a:rPr lang="es-AR" b="1" dirty="0" smtClean="0"/>
              <a:t>Chica </a:t>
            </a:r>
            <a:r>
              <a:rPr lang="es-AR" b="1" dirty="0"/>
              <a:t>con </a:t>
            </a:r>
            <a:r>
              <a:rPr lang="es-AR" b="1" dirty="0" smtClean="0"/>
              <a:t>globo</a:t>
            </a:r>
            <a:r>
              <a:rPr lang="es-AR" b="1" dirty="0"/>
              <a:t/>
            </a:r>
            <a:br>
              <a:rPr lang="es-AR" b="1" dirty="0"/>
            </a:br>
            <a:r>
              <a:rPr lang="es-AR" i="1" dirty="0"/>
              <a:t>Girl with Balloon</a:t>
            </a:r>
            <a:endParaRPr lang="es-AR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>
          <a:xfrm>
            <a:off x="1307458" y="3016155"/>
            <a:ext cx="9078488" cy="27672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s-MX" sz="2800" b="1" i="1" dirty="0"/>
              <a:t>Este </a:t>
            </a:r>
            <a:r>
              <a:rPr lang="es-MX" sz="2800" b="1" i="1" dirty="0" smtClean="0"/>
              <a:t>mural </a:t>
            </a:r>
            <a:r>
              <a:rPr lang="es-MX" sz="2800" b="1" i="1" dirty="0"/>
              <a:t>invita a los espectadores a reflexionar sobre la fugacidad de la inocencia y el poder duradero de la esperanza</a:t>
            </a:r>
            <a:r>
              <a:rPr lang="es-MX" b="1" i="1" dirty="0"/>
              <a:t>.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145275" y="1596788"/>
            <a:ext cx="9418091" cy="3521121"/>
          </a:xfrm>
          <a:prstGeom prst="flowChartTerminator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</a:pPr>
            <a:endParaRPr lang="es-AR" sz="1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Azul cálido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147</TotalTime>
  <Words>52</Words>
  <Application>Microsoft Office PowerPoint</Application>
  <PresentationFormat>Panorámica</PresentationFormat>
  <Paragraphs>5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Garamond</vt:lpstr>
      <vt:lpstr>Orgánico</vt:lpstr>
      <vt:lpstr>¿Quien es Bansky?</vt:lpstr>
      <vt:lpstr>Banksy oculta su identidad real , a la policía y a sus seguidores.</vt:lpstr>
      <vt:lpstr>Chica con globo Girl with Balloon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rafiti 3 Resuelto</dc:subject>
  <dc:creator>Laura Harburguer</dc:creator>
  <cp:lastModifiedBy>Marta Barcelo</cp:lastModifiedBy>
  <cp:revision>19</cp:revision>
  <dcterms:created xsi:type="dcterms:W3CDTF">2025-01-31T17:15:24Z</dcterms:created>
  <dcterms:modified xsi:type="dcterms:W3CDTF">2025-03-29T13:38:41Z</dcterms:modified>
</cp:coreProperties>
</file>