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6"/>
  </p:notesMasterIdLst>
  <p:sldIdLst>
    <p:sldId id="263" r:id="rId2"/>
    <p:sldId id="264" r:id="rId3"/>
    <p:sldId id="265" r:id="rId4"/>
    <p:sldId id="266" r:id="rId5"/>
  </p:sldIdLst>
  <p:sldSz cx="12192000" cy="6858000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ta Barcelo" initials="MB" lastIdx="2" clrIdx="0">
    <p:extLst>
      <p:ext uri="{19B8F6BF-5375-455C-9EA6-DF929625EA0E}">
        <p15:presenceInfo xmlns:p15="http://schemas.microsoft.com/office/powerpoint/2012/main" userId="Marta Barcel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343" autoAdjust="0"/>
  </p:normalViewPr>
  <p:slideViewPr>
    <p:cSldViewPr snapToGrid="0">
      <p:cViewPr varScale="1">
        <p:scale>
          <a:sx n="65" d="100"/>
          <a:sy n="65" d="100"/>
        </p:scale>
        <p:origin x="85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5-03-29T09:49:31.955" idx="1">
    <p:pos x="5905" y="1604"/>
    <p:text>https://www.cultura.gob.ar/arte-urbano-callejero-o-graffiti-10170/</p:text>
    <p:extLst>
      <p:ext uri="{C676402C-5697-4E1C-873F-D02D1690AC5C}">
        <p15:threadingInfo xmlns:p15="http://schemas.microsoft.com/office/powerpoint/2012/main" timeZoneBias="18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5-03-29T09:58:25.573" idx="2">
    <p:pos x="2927" y="548"/>
    <p:text>https://degraffitis.com/tipos-de-graffiti/tipos-de-graffiti/#google_vignette</p:text>
    <p:extLst>
      <p:ext uri="{C676402C-5697-4E1C-873F-D02D1690AC5C}">
        <p15:threadingInfo xmlns:p15="http://schemas.microsoft.com/office/powerpoint/2012/main" timeZoneBias="1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71ACB1-2537-4E88-B14E-A2FD4DD2E22C}" type="datetimeFigureOut">
              <a:rPr lang="es-AR" smtClean="0"/>
              <a:t>29/3/2025</a:t>
            </a:fld>
            <a:endParaRPr lang="es-A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312CEE-2C90-43D8-B034-645431C85A20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8065457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microsoft.com/office/2007/relationships/hdphoto" Target="../media/hdphoto6.wdp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9C4-D0F8-443D-9931-BF82814533A7}" type="datetimeFigureOut">
              <a:rPr lang="es-AR" smtClean="0"/>
              <a:t>29/3/2025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4036684" y="6457007"/>
            <a:ext cx="4114800" cy="365125"/>
          </a:xfrm>
        </p:spPr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  <p:pic>
        <p:nvPicPr>
          <p:cNvPr id="10" name="Google Shape;15;p2"/>
          <p:cNvPicPr preferRelativeResize="0"/>
          <p:nvPr userDrawn="1"/>
        </p:nvPicPr>
        <p:blipFill rotWithShape="1">
          <a:blip r:embed="rId2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ghtScreen/>
                    </a14:imgEffect>
                  </a14:imgLayer>
                </a14:imgProps>
              </a:ext>
            </a:extLst>
          </a:blip>
          <a:srcRect l="9" r="9"/>
          <a:stretch/>
        </p:blipFill>
        <p:spPr>
          <a:xfrm rot="-5400000" flipH="1">
            <a:off x="1936224" y="-1936219"/>
            <a:ext cx="1728349" cy="5600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6;p2"/>
          <p:cNvPicPr preferRelativeResize="0"/>
          <p:nvPr userDrawn="1"/>
        </p:nvPicPr>
        <p:blipFill rotWithShape="1">
          <a:blip r:embed="rId4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LightScreen/>
                    </a14:imgEffect>
                  </a14:imgLayer>
                </a14:imgProps>
              </a:ext>
            </a:extLst>
          </a:blip>
          <a:srcRect t="5333" b="5333"/>
          <a:stretch/>
        </p:blipFill>
        <p:spPr>
          <a:xfrm rot="16200000">
            <a:off x="8976806" y="3710629"/>
            <a:ext cx="1789641" cy="4633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7;p2"/>
          <p:cNvPicPr preferRelativeResize="0"/>
          <p:nvPr userDrawn="1"/>
        </p:nvPicPr>
        <p:blipFill rotWithShape="1">
          <a:blip r:embed="rId6">
            <a:alphaModFix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LightScreen/>
                    </a14:imgEffect>
                  </a14:imgLayer>
                </a14:imgProps>
              </a:ext>
            </a:extLst>
          </a:blip>
          <a:srcRect t="38397"/>
          <a:stretch/>
        </p:blipFill>
        <p:spPr>
          <a:xfrm>
            <a:off x="9485651" y="0"/>
            <a:ext cx="2706349" cy="29119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8;p2"/>
          <p:cNvPicPr preferRelativeResize="0"/>
          <p:nvPr userDrawn="1"/>
        </p:nvPicPr>
        <p:blipFill rotWithShape="1">
          <a:blip r:embed="rId8">
            <a:alphaModFix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LightScreen/>
                    </a14:imgEffect>
                  </a14:imgLayer>
                </a14:imgProps>
              </a:ext>
            </a:extLst>
          </a:blip>
          <a:srcRect/>
          <a:stretch/>
        </p:blipFill>
        <p:spPr>
          <a:xfrm rot="-5400000">
            <a:off x="1882684" y="3317543"/>
            <a:ext cx="1618034" cy="53911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05883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9C4-D0F8-443D-9931-BF82814533A7}" type="datetimeFigureOut">
              <a:rPr lang="es-AR" smtClean="0"/>
              <a:t>29/3/2025</a:t>
            </a:fld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  <p:pic>
        <p:nvPicPr>
          <p:cNvPr id="11" name="Google Shape;209;p25"/>
          <p:cNvPicPr preferRelativeResize="0"/>
          <p:nvPr userDrawn="1"/>
        </p:nvPicPr>
        <p:blipFill rotWithShape="1">
          <a:blip r:embed="rId2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ement/>
                    </a14:imgEffect>
                  </a14:imgLayer>
                </a14:imgProps>
              </a:ext>
            </a:extLst>
          </a:blip>
          <a:srcRect/>
          <a:stretch/>
        </p:blipFill>
        <p:spPr>
          <a:xfrm rot="16200000">
            <a:off x="1980549" y="2703494"/>
            <a:ext cx="2173002" cy="61360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210;p25"/>
          <p:cNvPicPr preferRelativeResize="0"/>
          <p:nvPr userDrawn="1"/>
        </p:nvPicPr>
        <p:blipFill>
          <a:blip r:embed="rId4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ement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-8952940">
            <a:off x="9384224" y="701867"/>
            <a:ext cx="3090302" cy="12626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70043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AR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9C4-D0F8-443D-9931-BF82814533A7}" type="datetimeFigureOut">
              <a:rPr lang="es-AR" smtClean="0"/>
              <a:t>29/3/2025</a:t>
            </a:fld>
            <a:endParaRPr lang="es-AR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  <p:pic>
        <p:nvPicPr>
          <p:cNvPr id="14" name="Google Shape;47;p5"/>
          <p:cNvPicPr preferRelativeResize="0"/>
          <p:nvPr userDrawn="1"/>
        </p:nvPicPr>
        <p:blipFill>
          <a:blip r:embed="rId2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ghtScree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8952842" y="-851913"/>
            <a:ext cx="2387245" cy="40910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96338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AR" dirty="0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9C4-D0F8-443D-9931-BF82814533A7}" type="datetimeFigureOut">
              <a:rPr lang="es-AR" smtClean="0"/>
              <a:t>29/3/2025</a:t>
            </a:fld>
            <a:endParaRPr lang="es-AR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  <p:pic>
        <p:nvPicPr>
          <p:cNvPr id="9" name="Google Shape;200;p24"/>
          <p:cNvPicPr preferRelativeResize="0"/>
          <p:nvPr userDrawn="1"/>
        </p:nvPicPr>
        <p:blipFill>
          <a:blip r:embed="rId2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ement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58852" flipH="1">
            <a:off x="8143809" y="4276851"/>
            <a:ext cx="4083712" cy="1972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201;p24"/>
          <p:cNvPicPr preferRelativeResize="0"/>
          <p:nvPr userDrawn="1"/>
        </p:nvPicPr>
        <p:blipFill rotWithShape="1">
          <a:blip r:embed="rId4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ement/>
                    </a14:imgEffect>
                  </a14:imgLayer>
                </a14:imgProps>
              </a:ext>
            </a:extLst>
          </a:blip>
          <a:srcRect l="9" r="9"/>
          <a:stretch/>
        </p:blipFill>
        <p:spPr>
          <a:xfrm rot="16200000" flipH="1">
            <a:off x="1202433" y="-1184177"/>
            <a:ext cx="1844899" cy="42497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89164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9C4-D0F8-443D-9931-BF82814533A7}" type="datetimeFigureOut">
              <a:rPr lang="es-AR" smtClean="0"/>
              <a:t>29/3/2025</a:t>
            </a:fld>
            <a:endParaRPr lang="es-AR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206500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CF19C4-D0F8-443D-9931-BF82814533A7}" type="datetimeFigureOut">
              <a:rPr lang="es-AR" smtClean="0"/>
              <a:t>29/3/2025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640359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71" r:id="rId2"/>
    <p:sldLayoutId id="2147483672" r:id="rId3"/>
    <p:sldLayoutId id="2147483673" r:id="rId4"/>
    <p:sldLayoutId id="214748367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108;p8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076172" y="649967"/>
            <a:ext cx="2614632" cy="9897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ítulo 7"/>
          <p:cNvSpPr>
            <a:spLocks noGrp="1"/>
          </p:cNvSpPr>
          <p:nvPr>
            <p:ph type="ctrTitle"/>
          </p:nvPr>
        </p:nvSpPr>
        <p:spPr>
          <a:xfrm>
            <a:off x="1260000" y="2340000"/>
            <a:ext cx="9000000" cy="2520000"/>
          </a:xfrm>
          <a:prstGeom prst="irregularSeal1">
            <a:avLst/>
          </a:prstGeom>
          <a:solidFill>
            <a:srgbClr val="92D050"/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>
            <a:prstTxWarp prst="textDoubleWave1">
              <a:avLst/>
            </a:prstTxWarp>
            <a:normAutofit/>
          </a:bodyPr>
          <a:lstStyle/>
          <a:p>
            <a:pPr algn="l"/>
            <a:r>
              <a:rPr lang="es-AR" sz="4000" b="1" spc="50" dirty="0">
                <a:ln w="0"/>
                <a:solidFill>
                  <a:schemeClr val="bg1">
                    <a:lumMod val="20000"/>
                    <a:lumOff val="8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¿Qué es un grafiti?</a:t>
            </a:r>
          </a:p>
        </p:txBody>
      </p:sp>
    </p:spTree>
    <p:extLst>
      <p:ext uri="{BB962C8B-B14F-4D97-AF65-F5344CB8AC3E}">
        <p14:creationId xmlns:p14="http://schemas.microsoft.com/office/powerpoint/2010/main" val="698749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079792" y="1161794"/>
            <a:ext cx="5181600" cy="4351338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Espontaneidad y libertad</a:t>
            </a:r>
            <a:endParaRPr lang="es-MX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Uso de colores vivos</a:t>
            </a:r>
            <a:endParaRPr lang="es-MX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es-MX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stilos de tipografía</a:t>
            </a:r>
            <a:endParaRPr lang="es-MX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Tipos de pintura</a:t>
            </a:r>
            <a:endParaRPr lang="es-MX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Contenido social</a:t>
            </a:r>
            <a:endParaRPr lang="es-MX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Firmas o "</a:t>
            </a:r>
            <a:r>
              <a:rPr lang="es-MX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Tags</a:t>
            </a:r>
            <a:r>
              <a:rPr lang="es-MX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endParaRPr lang="es-MX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s-AR" dirty="0"/>
          </a:p>
        </p:txBody>
      </p:sp>
      <p:sp>
        <p:nvSpPr>
          <p:cNvPr id="6" name="Marcador de contenido 5"/>
          <p:cNvSpPr>
            <a:spLocks noGrp="1"/>
          </p:cNvSpPr>
          <p:nvPr>
            <p:ph sz="half" idx="2"/>
          </p:nvPr>
        </p:nvSpPr>
        <p:spPr>
          <a:xfrm rot="10800000" flipV="1">
            <a:off x="1961400" y="654632"/>
            <a:ext cx="1086600" cy="3924300"/>
          </a:xfrm>
          <a:prstGeom prst="roundRect">
            <a:avLst/>
          </a:prstGeom>
          <a:ln w="76200">
            <a:solidFill>
              <a:srgbClr val="FF0000"/>
            </a:solidFill>
          </a:ln>
          <a:effectLst/>
        </p:spPr>
        <p:txBody>
          <a:bodyPr vert="vert270">
            <a:normAutofit/>
          </a:bodyPr>
          <a:lstStyle/>
          <a:p>
            <a:pPr marL="0" indent="0" algn="ctr">
              <a:buNone/>
            </a:pPr>
            <a:r>
              <a:rPr lang="es-AR" sz="4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Características</a:t>
            </a:r>
            <a:endParaRPr lang="es-AR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158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b="1" dirty="0" smtClean="0">
                <a:ln w="6600">
                  <a:solidFill>
                    <a:srgbClr val="0070C0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Tipos de Grafiti</a:t>
            </a:r>
            <a:endParaRPr lang="es-AR" b="1" dirty="0">
              <a:ln w="6600">
                <a:solidFill>
                  <a:srgbClr val="0070C0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7" name="Marcador de contenido 6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090652" cy="3395304"/>
          </a:xfr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</a:pPr>
            <a:r>
              <a:rPr lang="es-MX" sz="3600" b="1" dirty="0"/>
              <a:t>Stencil (Plantilla</a:t>
            </a:r>
            <a:r>
              <a:rPr lang="es-MX" sz="3600" b="1" dirty="0" smtClean="0"/>
              <a:t>)</a:t>
            </a:r>
            <a:endParaRPr lang="es-MX" sz="3600" dirty="0"/>
          </a:p>
          <a:p>
            <a:pPr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</a:pPr>
            <a:r>
              <a:rPr lang="es-MX" sz="3600" b="1" dirty="0" smtClean="0"/>
              <a:t>Mural</a:t>
            </a:r>
            <a:endParaRPr lang="es-MX" sz="3600" dirty="0"/>
          </a:p>
          <a:p>
            <a:pPr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</a:pPr>
            <a:r>
              <a:rPr lang="es-MX" sz="3600" b="1" dirty="0" smtClean="0"/>
              <a:t>Post-grafiti </a:t>
            </a:r>
            <a:r>
              <a:rPr lang="es-MX" sz="3600" b="1" dirty="0"/>
              <a:t>o Street Art</a:t>
            </a:r>
            <a:endParaRPr lang="es-AR" sz="3600" dirty="0"/>
          </a:p>
        </p:txBody>
      </p:sp>
      <p:sp>
        <p:nvSpPr>
          <p:cNvPr id="8" name="Marcador de contenido 7"/>
          <p:cNvSpPr>
            <a:spLocks noGrp="1"/>
          </p:cNvSpPr>
          <p:nvPr>
            <p:ph sz="half" idx="2"/>
          </p:nvPr>
        </p:nvSpPr>
        <p:spPr>
          <a:xfrm>
            <a:off x="7178601" y="1690688"/>
            <a:ext cx="3871452" cy="4351338"/>
          </a:xfrm>
          <a:noFill/>
          <a:ln>
            <a:noFill/>
          </a:ln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3600" b="1" dirty="0" smtClean="0"/>
              <a:t>Tag</a:t>
            </a:r>
            <a:endParaRPr lang="es-MX" sz="3600" b="1" dirty="0"/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3600" b="1" dirty="0" smtClean="0"/>
              <a:t>Throw-up </a:t>
            </a:r>
            <a:endParaRPr lang="es-MX" sz="3600" b="1" dirty="0"/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3600" b="1" dirty="0" smtClean="0"/>
              <a:t>Piece </a:t>
            </a:r>
            <a:endParaRPr lang="es-MX" sz="3600" b="1" dirty="0"/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3600" b="1" dirty="0" smtClean="0"/>
              <a:t>Wildstyle </a:t>
            </a:r>
            <a:endParaRPr lang="es-MX" sz="3600" b="1" dirty="0"/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endParaRPr lang="es-AR" sz="3600" b="1" dirty="0"/>
          </a:p>
        </p:txBody>
      </p:sp>
      <p:pic>
        <p:nvPicPr>
          <p:cNvPr id="9" name="Google Shape;1122;p8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499695" y="649967"/>
            <a:ext cx="2614632" cy="9897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6405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67840" y="447524"/>
            <a:ext cx="10515600" cy="1325563"/>
          </a:xfrm>
          <a:noFill/>
        </p:spPr>
        <p:txBody>
          <a:bodyPr>
            <a:normAutofit/>
          </a:bodyPr>
          <a:lstStyle/>
          <a:p>
            <a:pPr algn="r"/>
            <a:r>
              <a:rPr lang="es-AR" b="1" dirty="0">
                <a:ln w="6600">
                  <a:solidFill>
                    <a:srgbClr val="0070C0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Principales exponentes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03612" y="1773087"/>
            <a:ext cx="5040000" cy="720000"/>
          </a:xfrm>
          <a:prstGeom prst="leftRightArrow">
            <a:avLst/>
          </a:prstGeom>
          <a:ln>
            <a:solidFill>
              <a:srgbClr val="C00000"/>
            </a:solidFill>
            <a:prstDash val="sysDash"/>
          </a:ln>
        </p:spPr>
        <p:txBody>
          <a:bodyPr>
            <a:noAutofit/>
          </a:bodyPr>
          <a:lstStyle/>
          <a:p>
            <a:pPr algn="ctr"/>
            <a:r>
              <a:rPr lang="es-AR" dirty="0"/>
              <a:t>Jean-Michel </a:t>
            </a:r>
            <a:r>
              <a:rPr lang="es-AR" dirty="0" smtClean="0"/>
              <a:t>Basquiat</a:t>
            </a:r>
            <a:endParaRPr lang="es-AR" dirty="0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s-ES" dirty="0" smtClean="0"/>
              <a:t>Comenzó su carrera en las calles de Nueva York bajo el seudónimo “SAMO”.</a:t>
            </a:r>
          </a:p>
          <a:p>
            <a:endParaRPr lang="es-AR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090943" y="1768298"/>
            <a:ext cx="5040000" cy="720000"/>
          </a:xfrm>
          <a:prstGeom prst="leftRightArrow">
            <a:avLst/>
          </a:prstGeom>
          <a:ln>
            <a:solidFill>
              <a:srgbClr val="C00000"/>
            </a:solidFill>
            <a:prstDash val="sysDash"/>
          </a:ln>
        </p:spPr>
        <p:txBody>
          <a:bodyPr vert="horz" lIns="91440" tIns="45720" rIns="91440" bIns="45720" rtlCol="0" anchor="b">
            <a:noAutofit/>
          </a:bodyPr>
          <a:lstStyle/>
          <a:p>
            <a:pPr algn="ctr"/>
            <a:r>
              <a:rPr lang="es-AR" dirty="0"/>
              <a:t>Banksy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s-ES" dirty="0"/>
              <a:t>G</a:t>
            </a:r>
            <a:r>
              <a:rPr lang="es-ES" dirty="0" smtClean="0"/>
              <a:t>rafitis satíricos y con mensaje político-social, usando principalmente la técnica de esténcil.</a:t>
            </a:r>
          </a:p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endParaRPr lang="es-AR" dirty="0"/>
          </a:p>
        </p:txBody>
      </p:sp>
      <p:pic>
        <p:nvPicPr>
          <p:cNvPr id="7" name="Google Shape;507;p5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29841" y="624007"/>
            <a:ext cx="2452665" cy="98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513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33754" y="5167261"/>
            <a:ext cx="2662751" cy="126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514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63058" y="5363263"/>
            <a:ext cx="2679969" cy="4877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515;p5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92588" y="5007873"/>
            <a:ext cx="1142412" cy="11985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281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ersonalizado">
  <a:themeElements>
    <a:clrScheme name="Papel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58</Words>
  <Application>Microsoft Office PowerPoint</Application>
  <PresentationFormat>Panorámica</PresentationFormat>
  <Paragraphs>21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Diseño personalizado</vt:lpstr>
      <vt:lpstr>¿Qué es un grafiti?</vt:lpstr>
      <vt:lpstr>Presentación de PowerPoint</vt:lpstr>
      <vt:lpstr>Tipos de Grafiti</vt:lpstr>
      <vt:lpstr>Principales exponentes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Diseño-Diapositiva-Fundamentos</dc:title>
  <dc:subject>Grafiti1 Resuelto</dc:subject>
  <dc:creator>Marta Barcelo</dc:creator>
  <cp:lastModifiedBy>Marta Barcelo</cp:lastModifiedBy>
  <cp:revision>29</cp:revision>
  <dcterms:created xsi:type="dcterms:W3CDTF">2025-01-31T14:48:44Z</dcterms:created>
  <dcterms:modified xsi:type="dcterms:W3CDTF">2025-03-29T13:41:15Z</dcterms:modified>
</cp:coreProperties>
</file>