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97825-8557-4F8E-ACE2-9CF41DD7CCC1}" type="datetimeFigureOut">
              <a:rPr lang="es-AR" smtClean="0"/>
              <a:t>28/3/2025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971E-0D17-46A4-92CE-5DB500A2514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83566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97825-8557-4F8E-ACE2-9CF41DD7CCC1}" type="datetimeFigureOut">
              <a:rPr lang="es-AR" smtClean="0"/>
              <a:t>28/3/2025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971E-0D17-46A4-92CE-5DB500A2514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95431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97825-8557-4F8E-ACE2-9CF41DD7CCC1}" type="datetimeFigureOut">
              <a:rPr lang="es-AR" smtClean="0"/>
              <a:t>28/3/2025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971E-0D17-46A4-92CE-5DB500A2514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94618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97825-8557-4F8E-ACE2-9CF41DD7CCC1}" type="datetimeFigureOut">
              <a:rPr lang="es-AR" smtClean="0"/>
              <a:t>28/3/2025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971E-0D17-46A4-92CE-5DB500A2514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89078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97825-8557-4F8E-ACE2-9CF41DD7CCC1}" type="datetimeFigureOut">
              <a:rPr lang="es-AR" smtClean="0"/>
              <a:t>28/3/2025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971E-0D17-46A4-92CE-5DB500A2514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27716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97825-8557-4F8E-ACE2-9CF41DD7CCC1}" type="datetimeFigureOut">
              <a:rPr lang="es-AR" smtClean="0"/>
              <a:t>28/3/2025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971E-0D17-46A4-92CE-5DB500A2514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42414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97825-8557-4F8E-ACE2-9CF41DD7CCC1}" type="datetimeFigureOut">
              <a:rPr lang="es-AR" smtClean="0"/>
              <a:t>28/3/2025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971E-0D17-46A4-92CE-5DB500A2514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83325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97825-8557-4F8E-ACE2-9CF41DD7CCC1}" type="datetimeFigureOut">
              <a:rPr lang="es-AR" smtClean="0"/>
              <a:t>28/3/2025</a:t>
            </a:fld>
            <a:endParaRPr lang="es-A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971E-0D17-46A4-92CE-5DB500A2514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05834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97825-8557-4F8E-ACE2-9CF41DD7CCC1}" type="datetimeFigureOut">
              <a:rPr lang="es-AR" smtClean="0"/>
              <a:t>28/3/2025</a:t>
            </a:fld>
            <a:endParaRPr lang="es-AR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971E-0D17-46A4-92CE-5DB500A2514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56899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97825-8557-4F8E-ACE2-9CF41DD7CCC1}" type="datetimeFigureOut">
              <a:rPr lang="es-AR" smtClean="0"/>
              <a:t>28/3/2025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971E-0D17-46A4-92CE-5DB500A2514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39942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97825-8557-4F8E-ACE2-9CF41DD7CCC1}" type="datetimeFigureOut">
              <a:rPr lang="es-AR" smtClean="0"/>
              <a:t>28/3/2025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2971E-0D17-46A4-92CE-5DB500A2514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24982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97825-8557-4F8E-ACE2-9CF41DD7CCC1}" type="datetimeFigureOut">
              <a:rPr lang="es-AR" smtClean="0"/>
              <a:t>28/3/2025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2971E-0D17-46A4-92CE-5DB500A2514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36065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82785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Panorámica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Marta Barcelo</dc:creator>
  <cp:lastModifiedBy>Marta Barcelo</cp:lastModifiedBy>
  <cp:revision>1</cp:revision>
  <dcterms:created xsi:type="dcterms:W3CDTF">2025-03-29T01:21:47Z</dcterms:created>
  <dcterms:modified xsi:type="dcterms:W3CDTF">2025-03-29T01:21:59Z</dcterms:modified>
</cp:coreProperties>
</file>