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9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97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77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380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040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58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81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9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4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19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0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0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56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2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6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4400" b="1" dirty="0"/>
              <a:t>Estadísticas sobre la situación de los géneros en </a:t>
            </a:r>
            <a:r>
              <a:rPr lang="es-ES" sz="4400" b="1" dirty="0" smtClean="0"/>
              <a:t>ciencia</a:t>
            </a:r>
            <a:endParaRPr lang="es-AR" sz="44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AR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Tecnología e Innovación</a:t>
            </a:r>
          </a:p>
          <a:p>
            <a:pPr algn="ctr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4167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624110"/>
            <a:ext cx="9675811" cy="1280890"/>
          </a:xfrm>
        </p:spPr>
        <p:txBody>
          <a:bodyPr/>
          <a:lstStyle/>
          <a:p>
            <a:pPr algn="ctr"/>
            <a:r>
              <a:rPr lang="es-E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Categoría  alcanzada  en la investigación según sexo </a:t>
            </a:r>
            <a:endParaRPr lang="es-AR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idx="1"/>
          </p:nvPr>
        </p:nvSpPr>
        <p:spPr>
          <a:xfrm>
            <a:off x="2589211" y="1972703"/>
            <a:ext cx="4342894" cy="576262"/>
          </a:xfrm>
        </p:spPr>
        <p:txBody>
          <a:bodyPr/>
          <a:lstStyle/>
          <a:p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Mujeres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	10,6	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 	16,525	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 	45,285	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 	27,59	%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Varones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Marcador de contenido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	16,85	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 	18,25	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 	40	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tabLst>
                <a:tab pos="2880000" algn="dec"/>
                <a:tab pos="3600000" algn="r"/>
              </a:tabLs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	24,9	%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591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074461" y="624110"/>
            <a:ext cx="9744500" cy="142305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Cantidad de mujeres  donde investigan las </a:t>
            </a:r>
            <a:r>
              <a:rPr lang="es-ES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mujeres*  </a:t>
            </a:r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acuerdo  al área del  conocimiento</a:t>
            </a:r>
            <a:endParaRPr lang="es-AR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207075" y="2479876"/>
            <a:ext cx="8915400" cy="3777622"/>
          </a:xfrm>
        </p:spPr>
        <p:txBody>
          <a:bodyPr>
            <a:normAutofit fontScale="92500" lnSpcReduction="10000"/>
          </a:bodyPr>
          <a:lstStyle/>
          <a:p>
            <a:pPr>
              <a:tabLst>
                <a:tab pos="6480000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Agrícolas	 63</a:t>
            </a:r>
          </a:p>
          <a:p>
            <a:pPr>
              <a:tabLst>
                <a:tab pos="6480000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Ingenierías Industriales	 81</a:t>
            </a:r>
          </a:p>
          <a:p>
            <a:pPr>
              <a:tabLst>
                <a:tab pos="6480000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Humanidades	147</a:t>
            </a:r>
          </a:p>
          <a:p>
            <a:pPr>
              <a:tabLst>
                <a:tab pos="6480000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Sociales 	313</a:t>
            </a:r>
          </a:p>
          <a:p>
            <a:pPr>
              <a:tabLst>
                <a:tab pos="6480000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Naturales y Exactas 	262</a:t>
            </a:r>
          </a:p>
          <a:p>
            <a:pPr>
              <a:tabLst>
                <a:tab pos="6480000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Médicas y de la Salud	 134</a:t>
            </a:r>
          </a:p>
          <a:p>
            <a:pPr>
              <a:tabLst>
                <a:tab pos="6551613" algn="ctr"/>
              </a:tabLst>
            </a:pPr>
            <a:endParaRPr lang="es-E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buNone/>
              <a:tabLst>
                <a:tab pos="6551613" algn="ctr"/>
              </a:tabLst>
            </a:pPr>
            <a:r>
              <a:rPr lang="es-ES" sz="15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*Fuente cada 1000 científicas </a:t>
            </a:r>
            <a:endParaRPr lang="es-AR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27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224436" y="364802"/>
            <a:ext cx="9458048" cy="1382111"/>
          </a:xfrm>
        </p:spPr>
        <p:txBody>
          <a:bodyPr>
            <a:noAutofit/>
          </a:bodyPr>
          <a:lstStyle/>
          <a:p>
            <a:pPr algn="ctr"/>
            <a:r>
              <a:rPr lang="es-ES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Publicaciones en revistas  según áreas del  conocimiento  donde investigan las mujeres</a:t>
            </a:r>
            <a:endParaRPr lang="es-AR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495760" y="2147248"/>
            <a:ext cx="8915400" cy="3777622"/>
          </a:xfrm>
        </p:spPr>
        <p:txBody>
          <a:bodyPr>
            <a:normAutofit/>
          </a:bodyPr>
          <a:lstStyle/>
          <a:p>
            <a:pPr>
              <a:tabLst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Agrícolas 	59,5	%</a:t>
            </a:r>
          </a:p>
          <a:p>
            <a:pPr>
              <a:tabLst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Ingenierías Industriales 	62,3	%</a:t>
            </a:r>
          </a:p>
          <a:p>
            <a:pPr>
              <a:tabLst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Humanidades	14,25	%</a:t>
            </a:r>
          </a:p>
          <a:p>
            <a:pPr>
              <a:tabLst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Sociales 	15,9	%</a:t>
            </a:r>
          </a:p>
          <a:p>
            <a:pPr>
              <a:tabLst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Naturales y Exactas 	68,35	%</a:t>
            </a:r>
          </a:p>
          <a:p>
            <a:pPr>
              <a:tabLst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Médicas y de la Salud 	63,6	%</a:t>
            </a:r>
            <a:endParaRPr lang="es-A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46939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</TotalTime>
  <Words>52</Words>
  <Application>Microsoft Office PowerPoint</Application>
  <PresentationFormat>Panorámica</PresentationFormat>
  <Paragraphs>29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Century Gothic</vt:lpstr>
      <vt:lpstr>Tahoma</vt:lpstr>
      <vt:lpstr>Wingdings 3</vt:lpstr>
      <vt:lpstr>Espiral</vt:lpstr>
      <vt:lpstr>Estadísticas sobre la situación de los géneros en ciencia</vt:lpstr>
      <vt:lpstr>Categoría  alcanzada  en la investigación según sexo </vt:lpstr>
      <vt:lpstr>Cantidad de mujeres  donde investigan las mujeres*  de acuerdo  al área del  conocimiento</vt:lpstr>
      <vt:lpstr>Publicaciones en revistas  según áreas del  conocimiento  donde investigan las mujeres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indicadores genero nueva versión 2019</dc:title>
  <dc:creator>Marta Barcelo</dc:creator>
  <cp:lastModifiedBy>Marta Barcelo</cp:lastModifiedBy>
  <cp:revision>12</cp:revision>
  <dcterms:created xsi:type="dcterms:W3CDTF">2025-03-27T13:40:57Z</dcterms:created>
  <dcterms:modified xsi:type="dcterms:W3CDTF">2025-03-27T16:17:40Z</dcterms:modified>
</cp:coreProperties>
</file>