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comments/comment1.xml" ContentType="application/vnd.openxmlformats-officedocument.presentationml.comments+xml"/>
  <Override PartName="/ppt/comments/comment2.xml" ContentType="application/vnd.openxmlformats-officedocument.presentationml.comment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0" r:id="rId1"/>
  </p:sldMasterIdLst>
  <p:sldIdLst>
    <p:sldId id="258" r:id="rId2"/>
    <p:sldId id="256" r:id="rId3"/>
    <p:sldId id="262" r:id="rId4"/>
    <p:sldId id="260" r:id="rId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rta Barcelo" initials="MB" lastIdx="2" clrIdx="0">
    <p:extLst>
      <p:ext uri="{19B8F6BF-5375-455C-9EA6-DF929625EA0E}">
        <p15:presenceInfo xmlns:p15="http://schemas.microsoft.com/office/powerpoint/2012/main" userId="Marta Barcelo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307B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779" autoAdjust="0"/>
    <p:restoredTop sz="94660"/>
  </p:normalViewPr>
  <p:slideViewPr>
    <p:cSldViewPr snapToGrid="0">
      <p:cViewPr varScale="1">
        <p:scale>
          <a:sx n="70" d="100"/>
          <a:sy n="70" d="100"/>
        </p:scale>
        <p:origin x="666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70" d="100"/>
        <a:sy n="170" d="100"/>
      </p:scale>
      <p:origin x="0" y="-111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commentAuthors" Target="commentAuthors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5-03-29T11:20:58.626" idx="2">
    <p:pos x="4447" y="874"/>
    <p:text>https://historia-arte.com/obras/nina-con-globo</p:text>
    <p:extLst>
      <p:ext uri="{C676402C-5697-4E1C-873F-D02D1690AC5C}">
        <p15:threadingInfo xmlns:p15="http://schemas.microsoft.com/office/powerpoint/2012/main" timeZoneBias="180"/>
      </p:ext>
    </p:extLst>
  </p:cm>
</p:cmLst>
</file>

<file path=ppt/comments/comment2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5-03-29T11:10:10.378" idx="1">
    <p:pos x="6456" y="3224"/>
    <p:text>https://translate.google.com.ar/?hl=es&amp;sl=auto&amp;tl=es&amp;op=translate</p:text>
    <p:extLst>
      <p:ext uri="{C676402C-5697-4E1C-873F-D02D1690AC5C}">
        <p15:threadingInfo xmlns:p15="http://schemas.microsoft.com/office/powerpoint/2012/main" timeZoneBias="180"/>
      </p:ext>
    </p:extLst>
  </p:cm>
</p:cmLst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 userDrawn="1"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editar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4098C09C-C7C4-41E5-B1EF-F2AE8B903B8E}" type="datetimeFigureOut">
              <a:rPr lang="es-AR" smtClean="0"/>
              <a:t>29/3/2025</a:t>
            </a:fld>
            <a:endParaRPr lang="es-A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s-A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BC405E53-FD22-4BDC-B631-D4015C764723}" type="slidenum">
              <a:rPr lang="es-AR" smtClean="0"/>
              <a:t>‹Nº›</a:t>
            </a:fld>
            <a:endParaRPr lang="es-AR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455372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98C09C-C7C4-41E5-B1EF-F2AE8B903B8E}" type="datetimeFigureOut">
              <a:rPr lang="es-AR" smtClean="0"/>
              <a:t>29/3/2025</a:t>
            </a:fld>
            <a:endParaRPr lang="es-A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405E53-FD22-4BDC-B631-D4015C764723}" type="slidenum">
              <a:rPr lang="es-AR" smtClean="0"/>
              <a:t>‹Nº›</a:t>
            </a:fld>
            <a:endParaRPr lang="es-AR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670797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ítulo y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98C09C-C7C4-41E5-B1EF-F2AE8B903B8E}" type="datetimeFigureOut">
              <a:rPr lang="es-AR" smtClean="0"/>
              <a:t>29/3/2025</a:t>
            </a:fld>
            <a:endParaRPr lang="es-A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405E53-FD22-4BDC-B631-D4015C764723}" type="slidenum">
              <a:rPr lang="es-AR" smtClean="0"/>
              <a:t>‹Nº›</a:t>
            </a:fld>
            <a:endParaRPr lang="es-AR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475043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6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6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098C09C-C7C4-41E5-B1EF-F2AE8B903B8E}" type="datetimeFigureOut">
              <a:rPr lang="es-AR" smtClean="0"/>
              <a:t>29/3/2025</a:t>
            </a:fld>
            <a:endParaRPr lang="es-A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s-A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C405E53-FD22-4BDC-B631-D4015C764723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6580410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1" r:id="rId1"/>
    <p:sldLayoutId id="2147483758" r:id="rId2"/>
    <p:sldLayoutId id="2147483761" r:id="rId3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omments" Target="../comments/comment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2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 anchor="ctr"/>
          <a:lstStyle/>
          <a:p>
            <a:r>
              <a:rPr lang="es-AR" dirty="0" smtClean="0"/>
              <a:t>¿Quien es Bansky?</a:t>
            </a:r>
            <a:endParaRPr lang="es-AR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s-AR" b="1" i="1" dirty="0" smtClean="0"/>
              <a:t>El gafitero mas famoso es un completo desconocido</a:t>
            </a:r>
            <a:endParaRPr lang="es-AR" b="1" i="1" dirty="0"/>
          </a:p>
        </p:txBody>
      </p:sp>
    </p:spTree>
    <p:extLst>
      <p:ext uri="{BB962C8B-B14F-4D97-AF65-F5344CB8AC3E}">
        <p14:creationId xmlns:p14="http://schemas.microsoft.com/office/powerpoint/2010/main" val="2154322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/>
          <p:cNvSpPr>
            <a:spLocks noGrp="1"/>
          </p:cNvSpPr>
          <p:nvPr>
            <p:ph type="title"/>
          </p:nvPr>
        </p:nvSpPr>
        <p:spPr>
          <a:xfrm rot="20793863">
            <a:off x="1246937" y="990583"/>
            <a:ext cx="3718455" cy="1775072"/>
          </a:xfrm>
          <a:prstGeom prst="heart">
            <a:avLst/>
          </a:prstGeom>
          <a:gradFill flip="none" rotWithShape="1">
            <a:gsLst>
              <a:gs pos="37000">
                <a:schemeClr val="accent4">
                  <a:lumMod val="5000"/>
                  <a:lumOff val="95000"/>
                </a:schemeClr>
              </a:gs>
              <a:gs pos="74000">
                <a:srgbClr val="C00000"/>
              </a:gs>
              <a:gs pos="95000">
                <a:srgbClr val="FF0000"/>
              </a:gs>
            </a:gsLst>
            <a:path path="circle">
              <a:fillToRect l="50000" t="50000" r="50000" b="50000"/>
            </a:path>
            <a:tileRect/>
          </a:gradFill>
          <a:ln w="12700">
            <a:solidFill>
              <a:srgbClr val="C00000"/>
            </a:solidFill>
            <a:prstDash val="sysDot"/>
          </a:ln>
        </p:spPr>
        <p:txBody>
          <a:bodyPr>
            <a:normAutofit fontScale="90000"/>
          </a:bodyPr>
          <a:lstStyle/>
          <a:p>
            <a:r>
              <a:rPr lang="es-AR" b="1" dirty="0" smtClean="0"/>
              <a:t>Chica </a:t>
            </a:r>
            <a:r>
              <a:rPr lang="es-AR" b="1" dirty="0"/>
              <a:t>con </a:t>
            </a:r>
            <a:r>
              <a:rPr lang="es-AR" b="1" dirty="0" smtClean="0"/>
              <a:t>globo</a:t>
            </a:r>
            <a:r>
              <a:rPr lang="es-AR" b="1" dirty="0"/>
              <a:t/>
            </a:r>
            <a:br>
              <a:rPr lang="es-AR" b="1" dirty="0"/>
            </a:br>
            <a:r>
              <a:rPr lang="es-AR" i="1" dirty="0"/>
              <a:t>Girl with Balloon</a:t>
            </a:r>
            <a:endParaRPr lang="es-AR" dirty="0"/>
          </a:p>
        </p:txBody>
      </p:sp>
      <p:sp>
        <p:nvSpPr>
          <p:cNvPr id="6" name="Marcador de texto 5"/>
          <p:cNvSpPr>
            <a:spLocks noGrp="1"/>
          </p:cNvSpPr>
          <p:nvPr>
            <p:ph type="body" sz="half" idx="2"/>
          </p:nvPr>
        </p:nvSpPr>
        <p:spPr>
          <a:xfrm>
            <a:off x="1307458" y="3016155"/>
            <a:ext cx="9078488" cy="2767212"/>
          </a:xfr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txBody>
          <a:bodyPr>
            <a:normAutofit/>
          </a:bodyPr>
          <a:lstStyle/>
          <a:p>
            <a:pPr>
              <a:lnSpc>
                <a:spcPct val="200000"/>
              </a:lnSpc>
              <a:spcBef>
                <a:spcPts val="600"/>
              </a:spcBef>
            </a:pPr>
            <a:r>
              <a:rPr lang="es-MX" sz="2800" b="1" i="1" dirty="0"/>
              <a:t>Este </a:t>
            </a:r>
            <a:r>
              <a:rPr lang="es-MX" sz="2800" b="1" i="1" dirty="0" smtClean="0"/>
              <a:t>mural </a:t>
            </a:r>
            <a:r>
              <a:rPr lang="es-MX" sz="2800" b="1" i="1" dirty="0"/>
              <a:t>invita a los espectadores a reflexionar sobre la fugacidad de la inocencia y el poder duradero de la esperanza</a:t>
            </a:r>
            <a:r>
              <a:rPr lang="es-MX" b="1" i="1" dirty="0"/>
              <a:t>.</a:t>
            </a:r>
            <a:endParaRPr lang="es-AR" b="1" i="1" dirty="0"/>
          </a:p>
        </p:txBody>
      </p:sp>
    </p:spTree>
    <p:extLst>
      <p:ext uri="{BB962C8B-B14F-4D97-AF65-F5344CB8AC3E}">
        <p14:creationId xmlns:p14="http://schemas.microsoft.com/office/powerpoint/2010/main" val="2952017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ítulo 1"/>
          <p:cNvSpPr>
            <a:spLocks noGrp="1"/>
          </p:cNvSpPr>
          <p:nvPr>
            <p:ph type="title"/>
          </p:nvPr>
        </p:nvSpPr>
        <p:spPr>
          <a:xfrm>
            <a:off x="1254457" y="1269242"/>
            <a:ext cx="9418091" cy="3521121"/>
          </a:xfrm>
          <a:prstGeom prst="flowChartTerminator">
            <a:avLst/>
          </a:prstGeom>
          <a:blipFill>
            <a:blip r:embed="rId2"/>
            <a:stretch>
              <a:fillRect/>
            </a:stretch>
          </a:blipFill>
          <a:ln>
            <a:solidFill>
              <a:schemeClr val="accent3">
                <a:lumMod val="7500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vert="horz" lIns="91440" tIns="45720" rIns="91440" bIns="45720" rtlCol="0" anchor="t">
            <a:normAutofit/>
          </a:bodyPr>
          <a:lstStyle/>
          <a:p>
            <a:pPr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</a:pPr>
            <a:endParaRPr lang="es-AR" sz="1800" dirty="0">
              <a:latin typeface="+mn-lt"/>
              <a:ea typeface="+mn-ea"/>
              <a:cs typeface="+mn-cs"/>
            </a:endParaRPr>
          </a:p>
        </p:txBody>
      </p:sp>
      <p:sp>
        <p:nvSpPr>
          <p:cNvPr id="2" name="Terminador 1"/>
          <p:cNvSpPr/>
          <p:nvPr/>
        </p:nvSpPr>
        <p:spPr>
          <a:xfrm>
            <a:off x="7342496" y="5390866"/>
            <a:ext cx="2811438" cy="477671"/>
          </a:xfrm>
          <a:prstGeom prst="flowChartTerminator">
            <a:avLst/>
          </a:prstGeom>
          <a:solidFill>
            <a:srgbClr val="FF000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b="1" i="1" dirty="0" smtClean="0"/>
              <a:t>Traducir</a:t>
            </a:r>
            <a:endParaRPr lang="es-AR" b="1" i="1" dirty="0"/>
          </a:p>
        </p:txBody>
      </p:sp>
    </p:spTree>
    <p:extLst>
      <p:ext uri="{BB962C8B-B14F-4D97-AF65-F5344CB8AC3E}">
        <p14:creationId xmlns:p14="http://schemas.microsoft.com/office/powerpoint/2010/main" val="2581896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290220" y="954835"/>
            <a:ext cx="9592732" cy="4654393"/>
          </a:xfrm>
          <a:prstGeom prst="cloudCallout">
            <a:avLst>
              <a:gd name="adj1" fmla="val -22540"/>
              <a:gd name="adj2" fmla="val -36803"/>
            </a:avLst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76200">
            <a:solidFill>
              <a:srgbClr val="E307B9"/>
            </a:solidFill>
          </a:ln>
          <a:effectLst>
            <a:reflection blurRad="6350" stA="52000" endA="300" endPos="35000" dir="5400000" sy="-100000" algn="bl" rotWithShape="0"/>
          </a:effectLst>
        </p:spPr>
        <p:txBody>
          <a:bodyPr anchor="b">
            <a:noAutofit/>
          </a:bodyPr>
          <a:lstStyle/>
          <a:p>
            <a:r>
              <a:rPr lang="es-MX" sz="2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chemeClr val="bg1"/>
                </a:solidFill>
                <a:effectLst/>
              </a:rPr>
              <a:t>Banksy oculta su identidad real </a:t>
            </a:r>
            <a:r>
              <a:rPr lang="es-MX" sz="24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chemeClr val="bg1"/>
                </a:solidFill>
                <a:effectLst/>
              </a:rPr>
              <a:t>, </a:t>
            </a:r>
            <a:r>
              <a:rPr lang="es-MX" sz="2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chemeClr val="bg1"/>
                </a:solidFill>
                <a:effectLst/>
              </a:rPr>
              <a:t>a la policía y a sus </a:t>
            </a:r>
            <a:r>
              <a:rPr lang="es-MX" sz="24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chemeClr val="bg1"/>
                </a:solidFill>
                <a:effectLst/>
              </a:rPr>
              <a:t>seguidores</a:t>
            </a:r>
            <a:r>
              <a:rPr lang="es-MX" sz="24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ysClr val="windowText" lastClr="000000"/>
                </a:solidFill>
                <a:effectLst/>
              </a:rPr>
              <a:t>.</a:t>
            </a:r>
            <a:endParaRPr lang="es-AR" sz="2400" b="1" dirty="0">
              <a:ln w="10160">
                <a:solidFill>
                  <a:schemeClr val="accent5"/>
                </a:solidFill>
                <a:prstDash val="solid"/>
              </a:ln>
              <a:solidFill>
                <a:sysClr val="windowText" lastClr="000000"/>
              </a:solidFill>
              <a:effectLst/>
              <a:hlinkMouseOver r:id="" action="ppaction://hlinkshowjump?jump=nextslide"/>
            </a:endParaRPr>
          </a:p>
        </p:txBody>
      </p:sp>
    </p:spTree>
    <p:extLst>
      <p:ext uri="{BB962C8B-B14F-4D97-AF65-F5344CB8AC3E}">
        <p14:creationId xmlns:p14="http://schemas.microsoft.com/office/powerpoint/2010/main" val="3921642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ánico">
  <a:themeElements>
    <a:clrScheme name="Personalizado 66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00B050"/>
      </a:hlink>
      <a:folHlink>
        <a:srgbClr val="F622C9"/>
      </a:folHlink>
    </a:clrScheme>
    <a:fontScheme name="Orgánico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ánico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172</TotalTime>
  <Words>53</Words>
  <Application>Microsoft Office PowerPoint</Application>
  <PresentationFormat>Panorámica</PresentationFormat>
  <Paragraphs>6</Paragraphs>
  <Slides>4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2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4</vt:i4>
      </vt:variant>
    </vt:vector>
  </HeadingPairs>
  <TitlesOfParts>
    <vt:vector size="7" baseType="lpstr">
      <vt:lpstr>Arial</vt:lpstr>
      <vt:lpstr>Garamond</vt:lpstr>
      <vt:lpstr>Orgánico</vt:lpstr>
      <vt:lpstr>¿Quien es Bansky?</vt:lpstr>
      <vt:lpstr>Chica con globo Girl with Balloon</vt:lpstr>
      <vt:lpstr>Presentación de PowerPoint</vt:lpstr>
      <vt:lpstr>Banksy oculta su identidad real , a la policía y a sus seguidores.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subject>rafiti 3 Resuelto</dc:subject>
  <dc:creator>Laura Harburguer</dc:creator>
  <cp:lastModifiedBy>Marta Barcelo</cp:lastModifiedBy>
  <cp:revision>24</cp:revision>
  <dcterms:created xsi:type="dcterms:W3CDTF">2025-01-31T17:15:24Z</dcterms:created>
  <dcterms:modified xsi:type="dcterms:W3CDTF">2025-03-29T14:23:02Z</dcterms:modified>
</cp:coreProperties>
</file>