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8"/>
  </p:notesMasterIdLst>
  <p:sldIdLst>
    <p:sldId id="257" r:id="rId2"/>
    <p:sldId id="258" r:id="rId3"/>
    <p:sldId id="259" r:id="rId4"/>
    <p:sldId id="262" r:id="rId5"/>
    <p:sldId id="260" r:id="rId6"/>
    <p:sldId id="261" r:id="rId7"/>
  </p:sldIdLst>
  <p:sldSz cx="9144000" cy="5143500" type="screen16x9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 autoAdjust="0"/>
    <p:restoredTop sz="86410" autoAdjust="0"/>
  </p:normalViewPr>
  <p:slideViewPr>
    <p:cSldViewPr>
      <p:cViewPr>
        <p:scale>
          <a:sx n="90" d="100"/>
          <a:sy n="90" d="100"/>
        </p:scale>
        <p:origin x="-72" y="32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313F51-4762-4F8C-B4E4-84CBDC1351CD}" type="doc">
      <dgm:prSet loTypeId="urn:microsoft.com/office/officeart/2005/8/layout/hList7" loCatId="list" qsTypeId="urn:microsoft.com/office/officeart/2005/8/quickstyle/3d1" qsCatId="3D" csTypeId="urn:microsoft.com/office/officeart/2005/8/colors/accent1_5" csCatId="accent1" phldr="1"/>
      <dgm:spPr/>
    </dgm:pt>
    <dgm:pt modelId="{000E9A26-D22E-4052-81DD-91DDCB8E8EF7}">
      <dgm:prSet phldrT="[Texto]"/>
      <dgm:spPr/>
      <dgm:t>
        <a:bodyPr/>
        <a:lstStyle/>
        <a:p>
          <a:r>
            <a:rPr lang="es-ES" altLang="es-ES" dirty="0" err="1" smtClean="0"/>
            <a:t>Harapa</a:t>
          </a:r>
          <a:endParaRPr lang="es-ES" dirty="0"/>
        </a:p>
      </dgm:t>
    </dgm:pt>
    <dgm:pt modelId="{87B9F64E-2140-4CF9-9100-563E363B8151}" type="parTrans" cxnId="{D2D7EA71-5EA2-43E1-B7A6-94413B6A2D0C}">
      <dgm:prSet/>
      <dgm:spPr/>
      <dgm:t>
        <a:bodyPr/>
        <a:lstStyle/>
        <a:p>
          <a:endParaRPr lang="es-ES"/>
        </a:p>
      </dgm:t>
    </dgm:pt>
    <dgm:pt modelId="{C8976209-B4E8-4D57-84DD-0D22EABE00EC}" type="sibTrans" cxnId="{D2D7EA71-5EA2-43E1-B7A6-94413B6A2D0C}">
      <dgm:prSet/>
      <dgm:spPr/>
      <dgm:t>
        <a:bodyPr/>
        <a:lstStyle/>
        <a:p>
          <a:endParaRPr lang="es-ES"/>
        </a:p>
      </dgm:t>
    </dgm:pt>
    <dgm:pt modelId="{B82D7CA6-A45F-43F2-8430-F4355530428D}">
      <dgm:prSet phldrT="[Texto]"/>
      <dgm:spPr/>
      <dgm:t>
        <a:bodyPr/>
        <a:lstStyle/>
        <a:p>
          <a:r>
            <a:rPr lang="es-ES" dirty="0" err="1" smtClean="0"/>
            <a:t>Mohenjo</a:t>
          </a:r>
          <a:r>
            <a:rPr lang="es-ES" dirty="0" smtClean="0"/>
            <a:t> </a:t>
          </a:r>
          <a:r>
            <a:rPr lang="es-ES" dirty="0" err="1" smtClean="0"/>
            <a:t>Daro</a:t>
          </a:r>
          <a:endParaRPr lang="es-ES" dirty="0"/>
        </a:p>
      </dgm:t>
    </dgm:pt>
    <dgm:pt modelId="{E02ABB67-9C41-43B3-BE0A-786E004537E3}" type="parTrans" cxnId="{E1CA215B-1124-459E-B7D9-5B5E57CD4D1B}">
      <dgm:prSet/>
      <dgm:spPr/>
      <dgm:t>
        <a:bodyPr/>
        <a:lstStyle/>
        <a:p>
          <a:endParaRPr lang="es-ES"/>
        </a:p>
      </dgm:t>
    </dgm:pt>
    <dgm:pt modelId="{D719DC81-96A3-46EA-8961-52CCE11891FF}" type="sibTrans" cxnId="{E1CA215B-1124-459E-B7D9-5B5E57CD4D1B}">
      <dgm:prSet/>
      <dgm:spPr/>
      <dgm:t>
        <a:bodyPr/>
        <a:lstStyle/>
        <a:p>
          <a:endParaRPr lang="es-ES"/>
        </a:p>
      </dgm:t>
    </dgm:pt>
    <dgm:pt modelId="{257E4212-9A85-43C6-A25F-018B9B6D730D}" type="pres">
      <dgm:prSet presAssocID="{AD313F51-4762-4F8C-B4E4-84CBDC1351CD}" presName="Name0" presStyleCnt="0">
        <dgm:presLayoutVars>
          <dgm:dir/>
          <dgm:resizeHandles val="exact"/>
        </dgm:presLayoutVars>
      </dgm:prSet>
      <dgm:spPr/>
    </dgm:pt>
    <dgm:pt modelId="{EFC5B9BC-2A89-42C4-875E-F77C4556EF05}" type="pres">
      <dgm:prSet presAssocID="{AD313F51-4762-4F8C-B4E4-84CBDC1351CD}" presName="fgShape" presStyleLbl="fgShp" presStyleIdx="0" presStyleCnt="1"/>
      <dgm:spPr/>
    </dgm:pt>
    <dgm:pt modelId="{1EEA1083-95CB-4EBA-9915-B3438CA10BC1}" type="pres">
      <dgm:prSet presAssocID="{AD313F51-4762-4F8C-B4E4-84CBDC1351CD}" presName="linComp" presStyleCnt="0"/>
      <dgm:spPr/>
    </dgm:pt>
    <dgm:pt modelId="{62DB0BF3-BF2D-491E-BF7C-3542777C0DAB}" type="pres">
      <dgm:prSet presAssocID="{000E9A26-D22E-4052-81DD-91DDCB8E8EF7}" presName="compNode" presStyleCnt="0"/>
      <dgm:spPr/>
    </dgm:pt>
    <dgm:pt modelId="{FE858A7C-5D19-43F6-8A84-9444F95118A8}" type="pres">
      <dgm:prSet presAssocID="{000E9A26-D22E-4052-81DD-91DDCB8E8EF7}" presName="bkgdShape" presStyleLbl="node1" presStyleIdx="0" presStyleCnt="2"/>
      <dgm:spPr/>
      <dgm:t>
        <a:bodyPr/>
        <a:lstStyle/>
        <a:p>
          <a:endParaRPr lang="es-ES"/>
        </a:p>
      </dgm:t>
    </dgm:pt>
    <dgm:pt modelId="{9B943BDE-1FE9-4220-A8D2-81FADD6A50E2}" type="pres">
      <dgm:prSet presAssocID="{000E9A26-D22E-4052-81DD-91DDCB8E8EF7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37BD47F-D054-4045-9F59-CFD7C307A470}" type="pres">
      <dgm:prSet presAssocID="{000E9A26-D22E-4052-81DD-91DDCB8E8EF7}" presName="invisiNode" presStyleLbl="node1" presStyleIdx="0" presStyleCnt="2"/>
      <dgm:spPr/>
    </dgm:pt>
    <dgm:pt modelId="{79B9778D-87DF-41F0-A154-CBD78F7E17C3}" type="pres">
      <dgm:prSet presAssocID="{000E9A26-D22E-4052-81DD-91DDCB8E8EF7}" presName="imagNode" presStyleLbl="fgImgPlace1" presStyleIdx="0" presStyleCnt="2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  <dgm:pt modelId="{33255F17-227D-441B-BADE-428FADD73968}" type="pres">
      <dgm:prSet presAssocID="{C8976209-B4E8-4D57-84DD-0D22EABE00EC}" presName="sibTrans" presStyleLbl="sibTrans2D1" presStyleIdx="0" presStyleCnt="0"/>
      <dgm:spPr/>
      <dgm:t>
        <a:bodyPr/>
        <a:lstStyle/>
        <a:p>
          <a:endParaRPr lang="es-ES"/>
        </a:p>
      </dgm:t>
    </dgm:pt>
    <dgm:pt modelId="{EA110E5A-ED89-4BAB-BE0D-8685B6E6D528}" type="pres">
      <dgm:prSet presAssocID="{B82D7CA6-A45F-43F2-8430-F4355530428D}" presName="compNode" presStyleCnt="0"/>
      <dgm:spPr/>
    </dgm:pt>
    <dgm:pt modelId="{A6636059-6D03-4B35-900F-9CEC140BD760}" type="pres">
      <dgm:prSet presAssocID="{B82D7CA6-A45F-43F2-8430-F4355530428D}" presName="bkgdShape" presStyleLbl="node1" presStyleIdx="1" presStyleCnt="2" custLinFactNeighborX="1898" custLinFactNeighborY="-2222"/>
      <dgm:spPr/>
      <dgm:t>
        <a:bodyPr/>
        <a:lstStyle/>
        <a:p>
          <a:endParaRPr lang="es-ES"/>
        </a:p>
      </dgm:t>
    </dgm:pt>
    <dgm:pt modelId="{9ABF7288-CADC-4407-B0E0-ABA64A162F2A}" type="pres">
      <dgm:prSet presAssocID="{B82D7CA6-A45F-43F2-8430-F4355530428D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1899DCD-F091-4320-A788-5C15D92E8170}" type="pres">
      <dgm:prSet presAssocID="{B82D7CA6-A45F-43F2-8430-F4355530428D}" presName="invisiNode" presStyleLbl="node1" presStyleIdx="1" presStyleCnt="2"/>
      <dgm:spPr/>
    </dgm:pt>
    <dgm:pt modelId="{30B5FBAF-292B-4C12-8576-ECC371128A3B}" type="pres">
      <dgm:prSet presAssocID="{B82D7CA6-A45F-43F2-8430-F4355530428D}" presName="imagNode" presStyleLbl="fgImgPlace1" presStyleIdx="1" presStyleCnt="2"/>
      <dgm:spPr>
        <a:blipFill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E03F1482-FF76-4618-ADCD-CC87729A9057}" type="presOf" srcId="{AD313F51-4762-4F8C-B4E4-84CBDC1351CD}" destId="{257E4212-9A85-43C6-A25F-018B9B6D730D}" srcOrd="0" destOrd="0" presId="urn:microsoft.com/office/officeart/2005/8/layout/hList7"/>
    <dgm:cxn modelId="{1498ABD3-200C-4D37-BD9A-370FE9930BE3}" type="presOf" srcId="{B82D7CA6-A45F-43F2-8430-F4355530428D}" destId="{A6636059-6D03-4B35-900F-9CEC140BD760}" srcOrd="0" destOrd="0" presId="urn:microsoft.com/office/officeart/2005/8/layout/hList7"/>
    <dgm:cxn modelId="{2059C206-6754-495E-AF57-3C948E8BA0BD}" type="presOf" srcId="{B82D7CA6-A45F-43F2-8430-F4355530428D}" destId="{9ABF7288-CADC-4407-B0E0-ABA64A162F2A}" srcOrd="1" destOrd="0" presId="urn:microsoft.com/office/officeart/2005/8/layout/hList7"/>
    <dgm:cxn modelId="{E1CA215B-1124-459E-B7D9-5B5E57CD4D1B}" srcId="{AD313F51-4762-4F8C-B4E4-84CBDC1351CD}" destId="{B82D7CA6-A45F-43F2-8430-F4355530428D}" srcOrd="1" destOrd="0" parTransId="{E02ABB67-9C41-43B3-BE0A-786E004537E3}" sibTransId="{D719DC81-96A3-46EA-8961-52CCE11891FF}"/>
    <dgm:cxn modelId="{5F20F445-D29E-48F0-9C3A-E3F267180AD1}" type="presOf" srcId="{000E9A26-D22E-4052-81DD-91DDCB8E8EF7}" destId="{9B943BDE-1FE9-4220-A8D2-81FADD6A50E2}" srcOrd="1" destOrd="0" presId="urn:microsoft.com/office/officeart/2005/8/layout/hList7"/>
    <dgm:cxn modelId="{2C1D1E40-F311-4594-9802-79629FB3886D}" type="presOf" srcId="{C8976209-B4E8-4D57-84DD-0D22EABE00EC}" destId="{33255F17-227D-441B-BADE-428FADD73968}" srcOrd="0" destOrd="0" presId="urn:microsoft.com/office/officeart/2005/8/layout/hList7"/>
    <dgm:cxn modelId="{D2D7EA71-5EA2-43E1-B7A6-94413B6A2D0C}" srcId="{AD313F51-4762-4F8C-B4E4-84CBDC1351CD}" destId="{000E9A26-D22E-4052-81DD-91DDCB8E8EF7}" srcOrd="0" destOrd="0" parTransId="{87B9F64E-2140-4CF9-9100-563E363B8151}" sibTransId="{C8976209-B4E8-4D57-84DD-0D22EABE00EC}"/>
    <dgm:cxn modelId="{EACD90AE-8D12-42CD-9348-82ED10B4C5C6}" type="presOf" srcId="{000E9A26-D22E-4052-81DD-91DDCB8E8EF7}" destId="{FE858A7C-5D19-43F6-8A84-9444F95118A8}" srcOrd="0" destOrd="0" presId="urn:microsoft.com/office/officeart/2005/8/layout/hList7"/>
    <dgm:cxn modelId="{383B2FC4-F3CB-4BD0-B817-AE64C3DD8C6D}" type="presParOf" srcId="{257E4212-9A85-43C6-A25F-018B9B6D730D}" destId="{EFC5B9BC-2A89-42C4-875E-F77C4556EF05}" srcOrd="0" destOrd="0" presId="urn:microsoft.com/office/officeart/2005/8/layout/hList7"/>
    <dgm:cxn modelId="{F2ABEF3F-75C3-49A4-A3A6-BF891D8E9C2C}" type="presParOf" srcId="{257E4212-9A85-43C6-A25F-018B9B6D730D}" destId="{1EEA1083-95CB-4EBA-9915-B3438CA10BC1}" srcOrd="1" destOrd="0" presId="urn:microsoft.com/office/officeart/2005/8/layout/hList7"/>
    <dgm:cxn modelId="{47E01ED8-4E17-477E-90C7-A6F866D6028E}" type="presParOf" srcId="{1EEA1083-95CB-4EBA-9915-B3438CA10BC1}" destId="{62DB0BF3-BF2D-491E-BF7C-3542777C0DAB}" srcOrd="0" destOrd="0" presId="urn:microsoft.com/office/officeart/2005/8/layout/hList7"/>
    <dgm:cxn modelId="{4AC4551A-D707-43CD-9AC6-F9D8E4834B92}" type="presParOf" srcId="{62DB0BF3-BF2D-491E-BF7C-3542777C0DAB}" destId="{FE858A7C-5D19-43F6-8A84-9444F95118A8}" srcOrd="0" destOrd="0" presId="urn:microsoft.com/office/officeart/2005/8/layout/hList7"/>
    <dgm:cxn modelId="{FBE434FC-A3A5-4CE9-828A-A0DCBF22FEB4}" type="presParOf" srcId="{62DB0BF3-BF2D-491E-BF7C-3542777C0DAB}" destId="{9B943BDE-1FE9-4220-A8D2-81FADD6A50E2}" srcOrd="1" destOrd="0" presId="urn:microsoft.com/office/officeart/2005/8/layout/hList7"/>
    <dgm:cxn modelId="{D0803367-D817-44AD-9F8E-2BAAE81A72B3}" type="presParOf" srcId="{62DB0BF3-BF2D-491E-BF7C-3542777C0DAB}" destId="{737BD47F-D054-4045-9F59-CFD7C307A470}" srcOrd="2" destOrd="0" presId="urn:microsoft.com/office/officeart/2005/8/layout/hList7"/>
    <dgm:cxn modelId="{1B71F1A8-5A97-4BEF-B28E-3A43F95CA57B}" type="presParOf" srcId="{62DB0BF3-BF2D-491E-BF7C-3542777C0DAB}" destId="{79B9778D-87DF-41F0-A154-CBD78F7E17C3}" srcOrd="3" destOrd="0" presId="urn:microsoft.com/office/officeart/2005/8/layout/hList7"/>
    <dgm:cxn modelId="{6953A5D4-730C-40D7-ACD7-7BD75369CF3A}" type="presParOf" srcId="{1EEA1083-95CB-4EBA-9915-B3438CA10BC1}" destId="{33255F17-227D-441B-BADE-428FADD73968}" srcOrd="1" destOrd="0" presId="urn:microsoft.com/office/officeart/2005/8/layout/hList7"/>
    <dgm:cxn modelId="{36A519B9-E3AB-4764-AE2C-EBC3E7441EBC}" type="presParOf" srcId="{1EEA1083-95CB-4EBA-9915-B3438CA10BC1}" destId="{EA110E5A-ED89-4BAB-BE0D-8685B6E6D528}" srcOrd="2" destOrd="0" presId="urn:microsoft.com/office/officeart/2005/8/layout/hList7"/>
    <dgm:cxn modelId="{E8B8EE1D-3B95-4B6B-9F1F-AF1EB0F47519}" type="presParOf" srcId="{EA110E5A-ED89-4BAB-BE0D-8685B6E6D528}" destId="{A6636059-6D03-4B35-900F-9CEC140BD760}" srcOrd="0" destOrd="0" presId="urn:microsoft.com/office/officeart/2005/8/layout/hList7"/>
    <dgm:cxn modelId="{647F2D3F-57AD-498F-8564-76D78BA7DD26}" type="presParOf" srcId="{EA110E5A-ED89-4BAB-BE0D-8685B6E6D528}" destId="{9ABF7288-CADC-4407-B0E0-ABA64A162F2A}" srcOrd="1" destOrd="0" presId="urn:microsoft.com/office/officeart/2005/8/layout/hList7"/>
    <dgm:cxn modelId="{E4E23F5F-87C0-43C9-A788-C86F28481C17}" type="presParOf" srcId="{EA110E5A-ED89-4BAB-BE0D-8685B6E6D528}" destId="{91899DCD-F091-4320-A788-5C15D92E8170}" srcOrd="2" destOrd="0" presId="urn:microsoft.com/office/officeart/2005/8/layout/hList7"/>
    <dgm:cxn modelId="{79923CB3-3224-4709-8D45-09EAB8ADDE7D}" type="presParOf" srcId="{EA110E5A-ED89-4BAB-BE0D-8685B6E6D528}" destId="{30B5FBAF-292B-4C12-8576-ECC371128A3B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858A7C-5D19-43F6-8A84-9444F95118A8}">
      <dsp:nvSpPr>
        <dsp:cNvPr id="0" name=""/>
        <dsp:cNvSpPr/>
      </dsp:nvSpPr>
      <dsp:spPr>
        <a:xfrm>
          <a:off x="1856" y="0"/>
          <a:ext cx="2126249" cy="3240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altLang="es-ES" sz="3000" kern="1200" dirty="0" err="1" smtClean="0"/>
            <a:t>Harapa</a:t>
          </a:r>
          <a:endParaRPr lang="es-ES" sz="3000" kern="1200" dirty="0"/>
        </a:p>
      </dsp:txBody>
      <dsp:txXfrm>
        <a:off x="1856" y="1296000"/>
        <a:ext cx="2126249" cy="1296000"/>
      </dsp:txXfrm>
    </dsp:sp>
    <dsp:sp modelId="{79B9778D-87DF-41F0-A154-CBD78F7E17C3}">
      <dsp:nvSpPr>
        <dsp:cNvPr id="0" name=""/>
        <dsp:cNvSpPr/>
      </dsp:nvSpPr>
      <dsp:spPr>
        <a:xfrm>
          <a:off x="525521" y="194399"/>
          <a:ext cx="1078920" cy="1078920"/>
        </a:xfrm>
        <a:prstGeom prst="ellipse">
          <a:avLst/>
        </a:prstGeom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A6636059-6D03-4B35-900F-9CEC140BD760}">
      <dsp:nvSpPr>
        <dsp:cNvPr id="0" name=""/>
        <dsp:cNvSpPr/>
      </dsp:nvSpPr>
      <dsp:spPr>
        <a:xfrm>
          <a:off x="2193750" y="0"/>
          <a:ext cx="2126249" cy="3240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000" kern="1200" dirty="0" err="1" smtClean="0"/>
            <a:t>Mohenjo</a:t>
          </a:r>
          <a:r>
            <a:rPr lang="es-ES" sz="3000" kern="1200" dirty="0" smtClean="0"/>
            <a:t> </a:t>
          </a:r>
          <a:r>
            <a:rPr lang="es-ES" sz="3000" kern="1200" dirty="0" err="1" smtClean="0"/>
            <a:t>Daro</a:t>
          </a:r>
          <a:endParaRPr lang="es-ES" sz="3000" kern="1200" dirty="0"/>
        </a:p>
      </dsp:txBody>
      <dsp:txXfrm>
        <a:off x="2193750" y="1296000"/>
        <a:ext cx="2126249" cy="1296000"/>
      </dsp:txXfrm>
    </dsp:sp>
    <dsp:sp modelId="{30B5FBAF-292B-4C12-8576-ECC371128A3B}">
      <dsp:nvSpPr>
        <dsp:cNvPr id="0" name=""/>
        <dsp:cNvSpPr/>
      </dsp:nvSpPr>
      <dsp:spPr>
        <a:xfrm>
          <a:off x="2715558" y="194399"/>
          <a:ext cx="1078920" cy="1078920"/>
        </a:xfrm>
        <a:prstGeom prst="ellipse">
          <a:avLst/>
        </a:prstGeom>
        <a:blipFill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FC5B9BC-2A89-42C4-875E-F77C4556EF05}">
      <dsp:nvSpPr>
        <dsp:cNvPr id="0" name=""/>
        <dsp:cNvSpPr/>
      </dsp:nvSpPr>
      <dsp:spPr>
        <a:xfrm>
          <a:off x="172799" y="2592000"/>
          <a:ext cx="3974400" cy="486000"/>
        </a:xfrm>
        <a:prstGeom prst="left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F31BC1-7564-45C1-8C86-C969C57E8E07}" type="datetimeFigureOut">
              <a:rPr lang="es-ES" smtClean="0"/>
              <a:t>07/07/2018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C7AC1B-A89A-4F4A-B6CB-E477A727B98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0454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C7AC1B-A89A-4F4A-B6CB-E477A727B987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0996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C7AC1B-A89A-4F4A-B6CB-E477A727B987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8360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1" y="1066800"/>
            <a:ext cx="9147175" cy="4076700"/>
            <a:chOff x="0" y="896"/>
            <a:chExt cx="5762" cy="3424"/>
          </a:xfrm>
        </p:grpSpPr>
        <p:grpSp>
          <p:nvGrpSpPr>
            <p:cNvPr id="32771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3277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>
                  <a:gd name="T0" fmla="*/ 950 w 2815"/>
                  <a:gd name="T1" fmla="*/ 85 h 2110"/>
                  <a:gd name="T2" fmla="*/ 628 w 2815"/>
                  <a:gd name="T3" fmla="*/ 438 h 2110"/>
                  <a:gd name="T4" fmla="*/ 66 w 2815"/>
                  <a:gd name="T5" fmla="*/ 471 h 2110"/>
                  <a:gd name="T6" fmla="*/ 0 w 2815"/>
                  <a:gd name="T7" fmla="*/ 627 h 2110"/>
                  <a:gd name="T8" fmla="*/ 372 w 2815"/>
                  <a:gd name="T9" fmla="*/ 1026 h 2110"/>
                  <a:gd name="T10" fmla="*/ 611 w 2815"/>
                  <a:gd name="T11" fmla="*/ 902 h 2110"/>
                  <a:gd name="T12" fmla="*/ 992 w 2815"/>
                  <a:gd name="T13" fmla="*/ 1085 h 2110"/>
                  <a:gd name="T14" fmla="*/ 1116 w 2815"/>
                  <a:gd name="T15" fmla="*/ 1339 h 2110"/>
                  <a:gd name="T16" fmla="*/ 1083 w 2815"/>
                  <a:gd name="T17" fmla="*/ 1450 h 2110"/>
                  <a:gd name="T18" fmla="*/ 1124 w 2815"/>
                  <a:gd name="T19" fmla="*/ 1659 h 2110"/>
                  <a:gd name="T20" fmla="*/ 1149 w 2815"/>
                  <a:gd name="T21" fmla="*/ 1999 h 2110"/>
                  <a:gd name="T22" fmla="*/ 1463 w 2815"/>
                  <a:gd name="T23" fmla="*/ 2110 h 2110"/>
                  <a:gd name="T24" fmla="*/ 1686 w 2815"/>
                  <a:gd name="T25" fmla="*/ 2025 h 2110"/>
                  <a:gd name="T26" fmla="*/ 1603 w 2815"/>
                  <a:gd name="T27" fmla="*/ 1777 h 2110"/>
                  <a:gd name="T28" fmla="*/ 1991 w 2815"/>
                  <a:gd name="T29" fmla="*/ 1555 h 2110"/>
                  <a:gd name="T30" fmla="*/ 2281 w 2815"/>
                  <a:gd name="T31" fmla="*/ 1542 h 2110"/>
                  <a:gd name="T32" fmla="*/ 2446 w 2815"/>
                  <a:gd name="T33" fmla="*/ 1359 h 2110"/>
                  <a:gd name="T34" fmla="*/ 2361 w 2815"/>
                  <a:gd name="T35" fmla="*/ 1001 h 2110"/>
                  <a:gd name="T36" fmla="*/ 2606 w 2815"/>
                  <a:gd name="T37" fmla="*/ 893 h 2110"/>
                  <a:gd name="T38" fmla="*/ 2815 w 2815"/>
                  <a:gd name="T39" fmla="*/ 454 h 2110"/>
                  <a:gd name="T40" fmla="*/ 2518 w 2815"/>
                  <a:gd name="T41" fmla="*/ 0 h 2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>
                  <a:gd name="T0" fmla="*/ 1423 w 3966"/>
                  <a:gd name="T1" fmla="*/ 65 h 2366"/>
                  <a:gd name="T2" fmla="*/ 1148 w 3966"/>
                  <a:gd name="T3" fmla="*/ 262 h 2366"/>
                  <a:gd name="T4" fmla="*/ 934 w 3966"/>
                  <a:gd name="T5" fmla="*/ 216 h 2366"/>
                  <a:gd name="T6" fmla="*/ 529 w 3966"/>
                  <a:gd name="T7" fmla="*/ 314 h 2366"/>
                  <a:gd name="T8" fmla="*/ 174 w 3966"/>
                  <a:gd name="T9" fmla="*/ 327 h 2366"/>
                  <a:gd name="T10" fmla="*/ 0 w 3966"/>
                  <a:gd name="T11" fmla="*/ 628 h 2366"/>
                  <a:gd name="T12" fmla="*/ 91 w 3966"/>
                  <a:gd name="T13" fmla="*/ 726 h 2366"/>
                  <a:gd name="T14" fmla="*/ 231 w 3966"/>
                  <a:gd name="T15" fmla="*/ 654 h 2366"/>
                  <a:gd name="T16" fmla="*/ 430 w 3966"/>
                  <a:gd name="T17" fmla="*/ 687 h 2366"/>
                  <a:gd name="T18" fmla="*/ 504 w 3966"/>
                  <a:gd name="T19" fmla="*/ 850 h 2366"/>
                  <a:gd name="T20" fmla="*/ 347 w 3966"/>
                  <a:gd name="T21" fmla="*/ 1020 h 2366"/>
                  <a:gd name="T22" fmla="*/ 529 w 3966"/>
                  <a:gd name="T23" fmla="*/ 1144 h 2366"/>
                  <a:gd name="T24" fmla="*/ 727 w 3966"/>
                  <a:gd name="T25" fmla="*/ 1105 h 2366"/>
                  <a:gd name="T26" fmla="*/ 901 w 3966"/>
                  <a:gd name="T27" fmla="*/ 1216 h 2366"/>
                  <a:gd name="T28" fmla="*/ 1256 w 3966"/>
                  <a:gd name="T29" fmla="*/ 1229 h 2366"/>
                  <a:gd name="T30" fmla="*/ 1611 w 3966"/>
                  <a:gd name="T31" fmla="*/ 1425 h 2366"/>
                  <a:gd name="T32" fmla="*/ 1694 w 3966"/>
                  <a:gd name="T33" fmla="*/ 1673 h 2366"/>
                  <a:gd name="T34" fmla="*/ 1619 w 3966"/>
                  <a:gd name="T35" fmla="*/ 2118 h 2366"/>
                  <a:gd name="T36" fmla="*/ 1694 w 3966"/>
                  <a:gd name="T37" fmla="*/ 2268 h 2366"/>
                  <a:gd name="T38" fmla="*/ 2132 w 3966"/>
                  <a:gd name="T39" fmla="*/ 2242 h 2366"/>
                  <a:gd name="T40" fmla="*/ 2289 w 3966"/>
                  <a:gd name="T41" fmla="*/ 2366 h 2366"/>
                  <a:gd name="T42" fmla="*/ 2594 w 3966"/>
                  <a:gd name="T43" fmla="*/ 2046 h 2366"/>
                  <a:gd name="T44" fmla="*/ 2537 w 3966"/>
                  <a:gd name="T45" fmla="*/ 1817 h 2366"/>
                  <a:gd name="T46" fmla="*/ 2818 w 3966"/>
                  <a:gd name="T47" fmla="*/ 1673 h 2366"/>
                  <a:gd name="T48" fmla="*/ 3016 w 3966"/>
                  <a:gd name="T49" fmla="*/ 1719 h 2366"/>
                  <a:gd name="T50" fmla="*/ 3280 w 3966"/>
                  <a:gd name="T51" fmla="*/ 1615 h 2366"/>
                  <a:gd name="T52" fmla="*/ 3405 w 3966"/>
                  <a:gd name="T53" fmla="*/ 1174 h 2366"/>
                  <a:gd name="T54" fmla="*/ 3643 w 3966"/>
                  <a:gd name="T55" fmla="*/ 922 h 2366"/>
                  <a:gd name="T56" fmla="*/ 3966 w 3966"/>
                  <a:gd name="T57" fmla="*/ 896 h 2366"/>
                  <a:gd name="T58" fmla="*/ 3908 w 3966"/>
                  <a:gd name="T59" fmla="*/ 733 h 2366"/>
                  <a:gd name="T60" fmla="*/ 3669 w 3966"/>
                  <a:gd name="T61" fmla="*/ 563 h 2366"/>
                  <a:gd name="T62" fmla="*/ 3817 w 3966"/>
                  <a:gd name="T63" fmla="*/ 210 h 2366"/>
                  <a:gd name="T64" fmla="*/ 3590 w 3966"/>
                  <a:gd name="T65" fmla="*/ 0 h 2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>
                  <a:gd name="T0" fmla="*/ 81 w 5732"/>
                  <a:gd name="T1" fmla="*/ 0 h 3107"/>
                  <a:gd name="T2" fmla="*/ 133 w 5732"/>
                  <a:gd name="T3" fmla="*/ 328 h 3107"/>
                  <a:gd name="T4" fmla="*/ 0 w 5732"/>
                  <a:gd name="T5" fmla="*/ 666 h 3107"/>
                  <a:gd name="T6" fmla="*/ 83 w 5732"/>
                  <a:gd name="T7" fmla="*/ 1221 h 3107"/>
                  <a:gd name="T8" fmla="*/ 413 w 5732"/>
                  <a:gd name="T9" fmla="*/ 1515 h 3107"/>
                  <a:gd name="T10" fmla="*/ 881 w 5732"/>
                  <a:gd name="T11" fmla="*/ 1700 h 3107"/>
                  <a:gd name="T12" fmla="*/ 1440 w 5732"/>
                  <a:gd name="T13" fmla="*/ 1651 h 3107"/>
                  <a:gd name="T14" fmla="*/ 1755 w 5732"/>
                  <a:gd name="T15" fmla="*/ 1940 h 3107"/>
                  <a:gd name="T16" fmla="*/ 1653 w 5732"/>
                  <a:gd name="T17" fmla="*/ 2126 h 3107"/>
                  <a:gd name="T18" fmla="*/ 1136 w 5732"/>
                  <a:gd name="T19" fmla="*/ 2142 h 3107"/>
                  <a:gd name="T20" fmla="*/ 911 w 5732"/>
                  <a:gd name="T21" fmla="*/ 2021 h 3107"/>
                  <a:gd name="T22" fmla="*/ 739 w 5732"/>
                  <a:gd name="T23" fmla="*/ 2142 h 3107"/>
                  <a:gd name="T24" fmla="*/ 954 w 5732"/>
                  <a:gd name="T25" fmla="*/ 2524 h 3107"/>
                  <a:gd name="T26" fmla="*/ 973 w 5732"/>
                  <a:gd name="T27" fmla="*/ 2905 h 3107"/>
                  <a:gd name="T28" fmla="*/ 1511 w 5732"/>
                  <a:gd name="T29" fmla="*/ 3107 h 3107"/>
                  <a:gd name="T30" fmla="*/ 1644 w 5732"/>
                  <a:gd name="T31" fmla="*/ 2922 h 3107"/>
                  <a:gd name="T32" fmla="*/ 2077 w 5732"/>
                  <a:gd name="T33" fmla="*/ 2797 h 3107"/>
                  <a:gd name="T34" fmla="*/ 2610 w 5732"/>
                  <a:gd name="T35" fmla="*/ 2962 h 3107"/>
                  <a:gd name="T36" fmla="*/ 3222 w 5732"/>
                  <a:gd name="T37" fmla="*/ 2812 h 3107"/>
                  <a:gd name="T38" fmla="*/ 3443 w 5732"/>
                  <a:gd name="T39" fmla="*/ 2922 h 3107"/>
                  <a:gd name="T40" fmla="*/ 3861 w 5732"/>
                  <a:gd name="T41" fmla="*/ 2648 h 3107"/>
                  <a:gd name="T42" fmla="*/ 4125 w 5732"/>
                  <a:gd name="T43" fmla="*/ 2311 h 3107"/>
                  <a:gd name="T44" fmla="*/ 4369 w 5732"/>
                  <a:gd name="T45" fmla="*/ 2318 h 3107"/>
                  <a:gd name="T46" fmla="*/ 4554 w 5732"/>
                  <a:gd name="T47" fmla="*/ 2445 h 3107"/>
                  <a:gd name="T48" fmla="*/ 5015 w 5732"/>
                  <a:gd name="T49" fmla="*/ 2142 h 3107"/>
                  <a:gd name="T50" fmla="*/ 5404 w 5732"/>
                  <a:gd name="T51" fmla="*/ 2185 h 3107"/>
                  <a:gd name="T52" fmla="*/ 5732 w 5732"/>
                  <a:gd name="T53" fmla="*/ 2069 h 3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>
                  <a:gd name="T0" fmla="*/ 240 w 5512"/>
                  <a:gd name="T1" fmla="*/ 0 h 2760"/>
                  <a:gd name="T2" fmla="*/ 0 w 5512"/>
                  <a:gd name="T3" fmla="*/ 336 h 2760"/>
                  <a:gd name="T4" fmla="*/ 82 w 5512"/>
                  <a:gd name="T5" fmla="*/ 821 h 2760"/>
                  <a:gd name="T6" fmla="*/ 243 w 5512"/>
                  <a:gd name="T7" fmla="*/ 873 h 2760"/>
                  <a:gd name="T8" fmla="*/ 473 w 5512"/>
                  <a:gd name="T9" fmla="*/ 1087 h 2760"/>
                  <a:gd name="T10" fmla="*/ 557 w 5512"/>
                  <a:gd name="T11" fmla="*/ 1441 h 2760"/>
                  <a:gd name="T12" fmla="*/ 839 w 5512"/>
                  <a:gd name="T13" fmla="*/ 1499 h 2760"/>
                  <a:gd name="T14" fmla="*/ 1258 w 5512"/>
                  <a:gd name="T15" fmla="*/ 1349 h 2760"/>
                  <a:gd name="T16" fmla="*/ 1307 w 5512"/>
                  <a:gd name="T17" fmla="*/ 1493 h 2760"/>
                  <a:gd name="T18" fmla="*/ 1621 w 5512"/>
                  <a:gd name="T19" fmla="*/ 1513 h 2760"/>
                  <a:gd name="T20" fmla="*/ 1862 w 5512"/>
                  <a:gd name="T21" fmla="*/ 1865 h 2760"/>
                  <a:gd name="T22" fmla="*/ 1668 w 5512"/>
                  <a:gd name="T23" fmla="*/ 2166 h 2760"/>
                  <a:gd name="T24" fmla="*/ 1308 w 5512"/>
                  <a:gd name="T25" fmla="*/ 2217 h 2760"/>
                  <a:gd name="T26" fmla="*/ 992 w 5512"/>
                  <a:gd name="T27" fmla="*/ 2172 h 2760"/>
                  <a:gd name="T28" fmla="*/ 903 w 5512"/>
                  <a:gd name="T29" fmla="*/ 2244 h 2760"/>
                  <a:gd name="T30" fmla="*/ 1008 w 5512"/>
                  <a:gd name="T31" fmla="*/ 2415 h 2760"/>
                  <a:gd name="T32" fmla="*/ 992 w 5512"/>
                  <a:gd name="T33" fmla="*/ 2538 h 2760"/>
                  <a:gd name="T34" fmla="*/ 1137 w 5512"/>
                  <a:gd name="T35" fmla="*/ 2760 h 2760"/>
                  <a:gd name="T36" fmla="*/ 1661 w 5512"/>
                  <a:gd name="T37" fmla="*/ 2623 h 2760"/>
                  <a:gd name="T38" fmla="*/ 1725 w 5512"/>
                  <a:gd name="T39" fmla="*/ 2492 h 2760"/>
                  <a:gd name="T40" fmla="*/ 1895 w 5512"/>
                  <a:gd name="T41" fmla="*/ 2551 h 2760"/>
                  <a:gd name="T42" fmla="*/ 2338 w 5512"/>
                  <a:gd name="T43" fmla="*/ 2448 h 2760"/>
                  <a:gd name="T44" fmla="*/ 2443 w 5512"/>
                  <a:gd name="T45" fmla="*/ 2714 h 2760"/>
                  <a:gd name="T46" fmla="*/ 2870 w 5512"/>
                  <a:gd name="T47" fmla="*/ 2541 h 2760"/>
                  <a:gd name="T48" fmla="*/ 3264 w 5512"/>
                  <a:gd name="T49" fmla="*/ 2591 h 2760"/>
                  <a:gd name="T50" fmla="*/ 3522 w 5512"/>
                  <a:gd name="T51" fmla="*/ 2427 h 2760"/>
                  <a:gd name="T52" fmla="*/ 3594 w 5512"/>
                  <a:gd name="T53" fmla="*/ 2081 h 2760"/>
                  <a:gd name="T54" fmla="*/ 4013 w 5512"/>
                  <a:gd name="T55" fmla="*/ 2087 h 2760"/>
                  <a:gd name="T56" fmla="*/ 4070 w 5512"/>
                  <a:gd name="T57" fmla="*/ 1924 h 2760"/>
                  <a:gd name="T58" fmla="*/ 4239 w 5512"/>
                  <a:gd name="T59" fmla="*/ 1931 h 2760"/>
                  <a:gd name="T60" fmla="*/ 4465 w 5512"/>
                  <a:gd name="T61" fmla="*/ 2094 h 2760"/>
                  <a:gd name="T62" fmla="*/ 4836 w 5512"/>
                  <a:gd name="T63" fmla="*/ 1814 h 2760"/>
                  <a:gd name="T64" fmla="*/ 5225 w 5512"/>
                  <a:gd name="T65" fmla="*/ 1785 h 2760"/>
                  <a:gd name="T66" fmla="*/ 5367 w 5512"/>
                  <a:gd name="T67" fmla="*/ 1571 h 2760"/>
                  <a:gd name="T68" fmla="*/ 5512 w 5512"/>
                  <a:gd name="T69" fmla="*/ 1585 h 2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>
                  <a:gd name="T0" fmla="*/ 139 w 790"/>
                  <a:gd name="T1" fmla="*/ 0 h 1189"/>
                  <a:gd name="T2" fmla="*/ 210 w 790"/>
                  <a:gd name="T3" fmla="*/ 233 h 1189"/>
                  <a:gd name="T4" fmla="*/ 159 w 790"/>
                  <a:gd name="T5" fmla="*/ 643 h 1189"/>
                  <a:gd name="T6" fmla="*/ 454 w 790"/>
                  <a:gd name="T7" fmla="*/ 771 h 1189"/>
                  <a:gd name="T8" fmla="*/ 605 w 790"/>
                  <a:gd name="T9" fmla="*/ 1046 h 1189"/>
                  <a:gd name="T10" fmla="*/ 790 w 790"/>
                  <a:gd name="T11" fmla="*/ 1189 h 1189"/>
                  <a:gd name="T12" fmla="*/ 540 w 790"/>
                  <a:gd name="T13" fmla="*/ 1111 h 1189"/>
                  <a:gd name="T14" fmla="*/ 363 w 790"/>
                  <a:gd name="T15" fmla="*/ 883 h 1189"/>
                  <a:gd name="T16" fmla="*/ 139 w 790"/>
                  <a:gd name="T17" fmla="*/ 852 h 1189"/>
                  <a:gd name="T18" fmla="*/ 0 w 790"/>
                  <a:gd name="T19" fmla="*/ 499 h 1189"/>
                  <a:gd name="T20" fmla="*/ 48 w 790"/>
                  <a:gd name="T21" fmla="*/ 209 h 1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>
                  <a:gd name="T0" fmla="*/ 0 w 579"/>
                  <a:gd name="T1" fmla="*/ 0 h 1117"/>
                  <a:gd name="T2" fmla="*/ 128 w 579"/>
                  <a:gd name="T3" fmla="*/ 328 h 1117"/>
                  <a:gd name="T4" fmla="*/ 9 w 579"/>
                  <a:gd name="T5" fmla="*/ 659 h 1117"/>
                  <a:gd name="T6" fmla="*/ 40 w 579"/>
                  <a:gd name="T7" fmla="*/ 763 h 1117"/>
                  <a:gd name="T8" fmla="*/ 234 w 579"/>
                  <a:gd name="T9" fmla="*/ 739 h 1117"/>
                  <a:gd name="T10" fmla="*/ 344 w 579"/>
                  <a:gd name="T11" fmla="*/ 1055 h 1117"/>
                  <a:gd name="T12" fmla="*/ 579 w 579"/>
                  <a:gd name="T13" fmla="*/ 111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>
                  <a:gd name="T0" fmla="*/ 1118 w 2471"/>
                  <a:gd name="T1" fmla="*/ 0 h 2396"/>
                  <a:gd name="T2" fmla="*/ 1179 w 2471"/>
                  <a:gd name="T3" fmla="*/ 225 h 2396"/>
                  <a:gd name="T4" fmla="*/ 1393 w 2471"/>
                  <a:gd name="T5" fmla="*/ 339 h 2396"/>
                  <a:gd name="T6" fmla="*/ 1404 w 2471"/>
                  <a:gd name="T7" fmla="*/ 548 h 2396"/>
                  <a:gd name="T8" fmla="*/ 1342 w 2471"/>
                  <a:gd name="T9" fmla="*/ 732 h 2396"/>
                  <a:gd name="T10" fmla="*/ 1434 w 2471"/>
                  <a:gd name="T11" fmla="*/ 925 h 2396"/>
                  <a:gd name="T12" fmla="*/ 1455 w 2471"/>
                  <a:gd name="T13" fmla="*/ 1109 h 2396"/>
                  <a:gd name="T14" fmla="*/ 1311 w 2471"/>
                  <a:gd name="T15" fmla="*/ 1142 h 2396"/>
                  <a:gd name="T16" fmla="*/ 926 w 2471"/>
                  <a:gd name="T17" fmla="*/ 1384 h 2396"/>
                  <a:gd name="T18" fmla="*/ 975 w 2471"/>
                  <a:gd name="T19" fmla="*/ 1456 h 2396"/>
                  <a:gd name="T20" fmla="*/ 956 w 2471"/>
                  <a:gd name="T21" fmla="*/ 1624 h 2396"/>
                  <a:gd name="T22" fmla="*/ 782 w 2471"/>
                  <a:gd name="T23" fmla="*/ 1817 h 2396"/>
                  <a:gd name="T24" fmla="*/ 539 w 2471"/>
                  <a:gd name="T25" fmla="*/ 1978 h 2396"/>
                  <a:gd name="T26" fmla="*/ 152 w 2471"/>
                  <a:gd name="T27" fmla="*/ 2026 h 2396"/>
                  <a:gd name="T28" fmla="*/ 19 w 2471"/>
                  <a:gd name="T29" fmla="*/ 2251 h 2396"/>
                  <a:gd name="T30" fmla="*/ 0 w 2471"/>
                  <a:gd name="T31" fmla="*/ 2396 h 2396"/>
                  <a:gd name="T32" fmla="*/ 213 w 2471"/>
                  <a:gd name="T33" fmla="*/ 2179 h 2396"/>
                  <a:gd name="T34" fmla="*/ 629 w 2471"/>
                  <a:gd name="T35" fmla="*/ 2090 h 2396"/>
                  <a:gd name="T36" fmla="*/ 894 w 2471"/>
                  <a:gd name="T37" fmla="*/ 1906 h 2396"/>
                  <a:gd name="T38" fmla="*/ 1230 w 2471"/>
                  <a:gd name="T39" fmla="*/ 1986 h 2396"/>
                  <a:gd name="T40" fmla="*/ 1668 w 2471"/>
                  <a:gd name="T41" fmla="*/ 1906 h 2396"/>
                  <a:gd name="T42" fmla="*/ 1983 w 2471"/>
                  <a:gd name="T43" fmla="*/ 1745 h 2396"/>
                  <a:gd name="T44" fmla="*/ 2014 w 2471"/>
                  <a:gd name="T45" fmla="*/ 1600 h 2396"/>
                  <a:gd name="T46" fmla="*/ 2237 w 2471"/>
                  <a:gd name="T47" fmla="*/ 1496 h 2396"/>
                  <a:gd name="T48" fmla="*/ 2359 w 2471"/>
                  <a:gd name="T49" fmla="*/ 1552 h 2396"/>
                  <a:gd name="T50" fmla="*/ 2471 w 2471"/>
                  <a:gd name="T51" fmla="*/ 1479 h 2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>
                  <a:gd name="T0" fmla="*/ 620 w 1399"/>
                  <a:gd name="T1" fmla="*/ 155 h 1349"/>
                  <a:gd name="T2" fmla="*/ 421 w 1399"/>
                  <a:gd name="T3" fmla="*/ 155 h 1349"/>
                  <a:gd name="T4" fmla="*/ 205 w 1399"/>
                  <a:gd name="T5" fmla="*/ 507 h 1349"/>
                  <a:gd name="T6" fmla="*/ 0 w 1399"/>
                  <a:gd name="T7" fmla="*/ 673 h 1349"/>
                  <a:gd name="T8" fmla="*/ 487 w 1399"/>
                  <a:gd name="T9" fmla="*/ 783 h 1349"/>
                  <a:gd name="T10" fmla="*/ 425 w 1399"/>
                  <a:gd name="T11" fmla="*/ 1009 h 1349"/>
                  <a:gd name="T12" fmla="*/ 617 w 1399"/>
                  <a:gd name="T13" fmla="*/ 1086 h 1349"/>
                  <a:gd name="T14" fmla="*/ 498 w 1399"/>
                  <a:gd name="T15" fmla="*/ 1349 h 1349"/>
                  <a:gd name="T16" fmla="*/ 961 w 1399"/>
                  <a:gd name="T17" fmla="*/ 1035 h 1349"/>
                  <a:gd name="T18" fmla="*/ 926 w 1399"/>
                  <a:gd name="T19" fmla="*/ 776 h 1349"/>
                  <a:gd name="T20" fmla="*/ 1181 w 1399"/>
                  <a:gd name="T21" fmla="*/ 749 h 1349"/>
                  <a:gd name="T22" fmla="*/ 1399 w 1399"/>
                  <a:gd name="T23" fmla="*/ 601 h 1349"/>
                  <a:gd name="T24" fmla="*/ 1315 w 1399"/>
                  <a:gd name="T25" fmla="*/ 416 h 1349"/>
                  <a:gd name="T26" fmla="*/ 1341 w 1399"/>
                  <a:gd name="T27" fmla="*/ 196 h 1349"/>
                  <a:gd name="T28" fmla="*/ 1171 w 1399"/>
                  <a:gd name="T29" fmla="*/ 164 h 1349"/>
                  <a:gd name="T30" fmla="*/ 928 w 1399"/>
                  <a:gd name="T31" fmla="*/ 0 h 1349"/>
                  <a:gd name="T32" fmla="*/ 620 w 1399"/>
                  <a:gd name="T33" fmla="*/ 155 h 1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8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>
                  <a:gd name="T0" fmla="*/ 719 w 1256"/>
                  <a:gd name="T1" fmla="*/ 183 h 810"/>
                  <a:gd name="T2" fmla="*/ 760 w 1256"/>
                  <a:gd name="T3" fmla="*/ 33 h 810"/>
                  <a:gd name="T4" fmla="*/ 884 w 1256"/>
                  <a:gd name="T5" fmla="*/ 0 h 810"/>
                  <a:gd name="T6" fmla="*/ 983 w 1256"/>
                  <a:gd name="T7" fmla="*/ 78 h 810"/>
                  <a:gd name="T8" fmla="*/ 1082 w 1256"/>
                  <a:gd name="T9" fmla="*/ 248 h 810"/>
                  <a:gd name="T10" fmla="*/ 1256 w 1256"/>
                  <a:gd name="T11" fmla="*/ 229 h 810"/>
                  <a:gd name="T12" fmla="*/ 1248 w 1256"/>
                  <a:gd name="T13" fmla="*/ 359 h 810"/>
                  <a:gd name="T14" fmla="*/ 1016 w 1256"/>
                  <a:gd name="T15" fmla="*/ 431 h 810"/>
                  <a:gd name="T16" fmla="*/ 879 w 1256"/>
                  <a:gd name="T17" fmla="*/ 417 h 810"/>
                  <a:gd name="T18" fmla="*/ 719 w 1256"/>
                  <a:gd name="T19" fmla="*/ 481 h 810"/>
                  <a:gd name="T20" fmla="*/ 591 w 1256"/>
                  <a:gd name="T21" fmla="*/ 633 h 810"/>
                  <a:gd name="T22" fmla="*/ 423 w 1256"/>
                  <a:gd name="T23" fmla="*/ 537 h 810"/>
                  <a:gd name="T24" fmla="*/ 256 w 1256"/>
                  <a:gd name="T25" fmla="*/ 810 h 810"/>
                  <a:gd name="T26" fmla="*/ 66 w 1256"/>
                  <a:gd name="T27" fmla="*/ 764 h 810"/>
                  <a:gd name="T28" fmla="*/ 0 w 1256"/>
                  <a:gd name="T29" fmla="*/ 601 h 810"/>
                  <a:gd name="T30" fmla="*/ 157 w 1256"/>
                  <a:gd name="T31" fmla="*/ 483 h 810"/>
                  <a:gd name="T32" fmla="*/ 248 w 1256"/>
                  <a:gd name="T33" fmla="*/ 281 h 810"/>
                  <a:gd name="T34" fmla="*/ 438 w 1256"/>
                  <a:gd name="T35" fmla="*/ 150 h 810"/>
                  <a:gd name="T36" fmla="*/ 719 w 1256"/>
                  <a:gd name="T37" fmla="*/ 189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8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>
                  <a:gd name="T0" fmla="*/ 2838 w 2848"/>
                  <a:gd name="T1" fmla="*/ 16 h 788"/>
                  <a:gd name="T2" fmla="*/ 2493 w 2848"/>
                  <a:gd name="T3" fmla="*/ 0 h 788"/>
                  <a:gd name="T4" fmla="*/ 2278 w 2848"/>
                  <a:gd name="T5" fmla="*/ 81 h 788"/>
                  <a:gd name="T6" fmla="*/ 1936 w 2848"/>
                  <a:gd name="T7" fmla="*/ 44 h 788"/>
                  <a:gd name="T8" fmla="*/ 1739 w 2848"/>
                  <a:gd name="T9" fmla="*/ 354 h 788"/>
                  <a:gd name="T10" fmla="*/ 1600 w 2848"/>
                  <a:gd name="T11" fmla="*/ 212 h 788"/>
                  <a:gd name="T12" fmla="*/ 1352 w 2848"/>
                  <a:gd name="T13" fmla="*/ 308 h 788"/>
                  <a:gd name="T14" fmla="*/ 1445 w 2848"/>
                  <a:gd name="T15" fmla="*/ 515 h 788"/>
                  <a:gd name="T16" fmla="*/ 1072 w 2848"/>
                  <a:gd name="T17" fmla="*/ 412 h 788"/>
                  <a:gd name="T18" fmla="*/ 888 w 2848"/>
                  <a:gd name="T19" fmla="*/ 540 h 788"/>
                  <a:gd name="T20" fmla="*/ 0 w 2848"/>
                  <a:gd name="T21" fmla="*/ 660 h 788"/>
                  <a:gd name="T22" fmla="*/ 288 w 2848"/>
                  <a:gd name="T23" fmla="*/ 788 h 788"/>
                  <a:gd name="T24" fmla="*/ 1040 w 2848"/>
                  <a:gd name="T25" fmla="*/ 676 h 788"/>
                  <a:gd name="T26" fmla="*/ 1272 w 2848"/>
                  <a:gd name="T27" fmla="*/ 748 h 788"/>
                  <a:gd name="T28" fmla="*/ 2096 w 2848"/>
                  <a:gd name="T29" fmla="*/ 691 h 788"/>
                  <a:gd name="T30" fmla="*/ 2320 w 2848"/>
                  <a:gd name="T31" fmla="*/ 748 h 788"/>
                  <a:gd name="T32" fmla="*/ 2456 w 2848"/>
                  <a:gd name="T33" fmla="*/ 596 h 788"/>
                  <a:gd name="T34" fmla="*/ 2712 w 2848"/>
                  <a:gd name="T35" fmla="*/ 716 h 788"/>
                  <a:gd name="T36" fmla="*/ 2716 w 2848"/>
                  <a:gd name="T37" fmla="*/ 339 h 788"/>
                  <a:gd name="T38" fmla="*/ 2848 w 2848"/>
                  <a:gd name="T39" fmla="*/ 258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8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>
                  <a:gd name="T0" fmla="*/ 0 w 319"/>
                  <a:gd name="T1" fmla="*/ 0 h 854"/>
                  <a:gd name="T2" fmla="*/ 106 w 319"/>
                  <a:gd name="T3" fmla="*/ 313 h 854"/>
                  <a:gd name="T4" fmla="*/ 106 w 319"/>
                  <a:gd name="T5" fmla="*/ 634 h 854"/>
                  <a:gd name="T6" fmla="*/ 268 w 319"/>
                  <a:gd name="T7" fmla="*/ 854 h 854"/>
                  <a:gd name="T8" fmla="*/ 278 w 319"/>
                  <a:gd name="T9" fmla="*/ 577 h 854"/>
                  <a:gd name="T10" fmla="*/ 238 w 319"/>
                  <a:gd name="T11" fmla="*/ 400 h 854"/>
                  <a:gd name="T12" fmla="*/ 319 w 319"/>
                  <a:gd name="T13" fmla="*/ 240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8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>
                  <a:gd name="T0" fmla="*/ 504 w 646"/>
                  <a:gd name="T1" fmla="*/ 0 h 392"/>
                  <a:gd name="T2" fmla="*/ 320 w 646"/>
                  <a:gd name="T3" fmla="*/ 61 h 392"/>
                  <a:gd name="T4" fmla="*/ 238 w 646"/>
                  <a:gd name="T5" fmla="*/ 109 h 392"/>
                  <a:gd name="T6" fmla="*/ 144 w 646"/>
                  <a:gd name="T7" fmla="*/ 216 h 392"/>
                  <a:gd name="T8" fmla="*/ 0 w 646"/>
                  <a:gd name="T9" fmla="*/ 392 h 392"/>
                  <a:gd name="T10" fmla="*/ 360 w 646"/>
                  <a:gd name="T11" fmla="*/ 263 h 392"/>
                  <a:gd name="T12" fmla="*/ 432 w 646"/>
                  <a:gd name="T13" fmla="*/ 182 h 392"/>
                  <a:gd name="T14" fmla="*/ 646 w 646"/>
                  <a:gd name="T15" fmla="*/ 142 h 392"/>
                  <a:gd name="T16" fmla="*/ 504 w 646"/>
                  <a:gd name="T17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8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>
                  <a:gd name="T0" fmla="*/ 0 w 2736"/>
                  <a:gd name="T1" fmla="*/ 0 h 1920"/>
                  <a:gd name="T2" fmla="*/ 96 w 2736"/>
                  <a:gd name="T3" fmla="*/ 336 h 1920"/>
                  <a:gd name="T4" fmla="*/ 384 w 2736"/>
                  <a:gd name="T5" fmla="*/ 384 h 1920"/>
                  <a:gd name="T6" fmla="*/ 576 w 2736"/>
                  <a:gd name="T7" fmla="*/ 720 h 1920"/>
                  <a:gd name="T8" fmla="*/ 528 w 2736"/>
                  <a:gd name="T9" fmla="*/ 960 h 1920"/>
                  <a:gd name="T10" fmla="*/ 672 w 2736"/>
                  <a:gd name="T11" fmla="*/ 1104 h 1920"/>
                  <a:gd name="T12" fmla="*/ 576 w 2736"/>
                  <a:gd name="T13" fmla="*/ 1392 h 1920"/>
                  <a:gd name="T14" fmla="*/ 624 w 2736"/>
                  <a:gd name="T15" fmla="*/ 1632 h 1920"/>
                  <a:gd name="T16" fmla="*/ 1488 w 2736"/>
                  <a:gd name="T17" fmla="*/ 1872 h 1920"/>
                  <a:gd name="T18" fmla="*/ 1680 w 2736"/>
                  <a:gd name="T19" fmla="*/ 1728 h 1920"/>
                  <a:gd name="T20" fmla="*/ 2208 w 2736"/>
                  <a:gd name="T21" fmla="*/ 1728 h 1920"/>
                  <a:gd name="T22" fmla="*/ 2304 w 2736"/>
                  <a:gd name="T23" fmla="*/ 1632 h 1920"/>
                  <a:gd name="T24" fmla="*/ 2736 w 2736"/>
                  <a:gd name="T25" fmla="*/ 1872 h 1920"/>
                  <a:gd name="T26" fmla="*/ 2640 w 2736"/>
                  <a:gd name="T27" fmla="*/ 1920 h 1920"/>
                  <a:gd name="T28" fmla="*/ 2304 w 2736"/>
                  <a:gd name="T29" fmla="*/ 1824 h 1920"/>
                  <a:gd name="T30" fmla="*/ 2160 w 2736"/>
                  <a:gd name="T31" fmla="*/ 1872 h 1920"/>
                  <a:gd name="T32" fmla="*/ 1632 w 2736"/>
                  <a:gd name="T33" fmla="*/ 1920 h 1920"/>
                  <a:gd name="T34" fmla="*/ 1440 w 2736"/>
                  <a:gd name="T35" fmla="*/ 1920 h 1920"/>
                  <a:gd name="T36" fmla="*/ 480 w 2736"/>
                  <a:gd name="T37" fmla="*/ 1824 h 1920"/>
                  <a:gd name="T38" fmla="*/ 192 w 2736"/>
                  <a:gd name="T39" fmla="*/ 1872 h 1920"/>
                  <a:gd name="T40" fmla="*/ 96 w 2736"/>
                  <a:gd name="T41" fmla="*/ 1680 h 1920"/>
                  <a:gd name="T42" fmla="*/ 288 w 2736"/>
                  <a:gd name="T43" fmla="*/ 1440 h 1920"/>
                  <a:gd name="T44" fmla="*/ 336 w 2736"/>
                  <a:gd name="T45" fmla="*/ 1104 h 1920"/>
                  <a:gd name="T46" fmla="*/ 144 w 2736"/>
                  <a:gd name="T47" fmla="*/ 864 h 1920"/>
                  <a:gd name="T48" fmla="*/ 240 w 2736"/>
                  <a:gd name="T49" fmla="*/ 624 h 1920"/>
                  <a:gd name="T50" fmla="*/ 48 w 2736"/>
                  <a:gd name="T51" fmla="*/ 528 h 1920"/>
                  <a:gd name="T52" fmla="*/ 0 w 2736"/>
                  <a:gd name="T53" fmla="*/ 0 h 1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chemeClr val="bg2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32785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32786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2" y="388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87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88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6" y="387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89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0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2" y="388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1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2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3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4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2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5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2" y="387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6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0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7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6" y="382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8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9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0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6" y="385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1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2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3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5" y="37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4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5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799" y="368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6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7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5" y="37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8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9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0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1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2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3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4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5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6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7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8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9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0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1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2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3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4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5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6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7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8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9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0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1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2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3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4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5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6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7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8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9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0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1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2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3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4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5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6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7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8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9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>
                  <a:gd name="T0" fmla="*/ 0 w 180"/>
                  <a:gd name="T1" fmla="*/ 144 h 151"/>
                  <a:gd name="T2" fmla="*/ 28 w 180"/>
                  <a:gd name="T3" fmla="*/ 147 h 151"/>
                  <a:gd name="T4" fmla="*/ 64 w 180"/>
                  <a:gd name="T5" fmla="*/ 46 h 151"/>
                  <a:gd name="T6" fmla="*/ 94 w 180"/>
                  <a:gd name="T7" fmla="*/ 151 h 151"/>
                  <a:gd name="T8" fmla="*/ 129 w 180"/>
                  <a:gd name="T9" fmla="*/ 151 h 151"/>
                  <a:gd name="T10" fmla="*/ 180 w 180"/>
                  <a:gd name="T11" fmla="*/ 9 h 151"/>
                  <a:gd name="T12" fmla="*/ 148 w 180"/>
                  <a:gd name="T13" fmla="*/ 10 h 151"/>
                  <a:gd name="T14" fmla="*/ 112 w 180"/>
                  <a:gd name="T15" fmla="*/ 112 h 151"/>
                  <a:gd name="T16" fmla="*/ 79 w 180"/>
                  <a:gd name="T17" fmla="*/ 0 h 151"/>
                  <a:gd name="T18" fmla="*/ 48 w 180"/>
                  <a:gd name="T19" fmla="*/ 0 h 151"/>
                  <a:gd name="T20" fmla="*/ 0 w 180"/>
                  <a:gd name="T21" fmla="*/ 14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850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1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2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3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4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5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6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7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8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9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0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1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2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7" y="2407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3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7" y="241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4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5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3" y="239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6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7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4" y="239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8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9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0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8" y="240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1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2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3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4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5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2" y="242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6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5" y="254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7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4" y="25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8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9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0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1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2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3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4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5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6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7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8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9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0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1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2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3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4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5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6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7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8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9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0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1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2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3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4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5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6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>
                  <a:gd name="T0" fmla="*/ 168 w 204"/>
                  <a:gd name="T1" fmla="*/ 120 h 120"/>
                  <a:gd name="T2" fmla="*/ 204 w 204"/>
                  <a:gd name="T3" fmla="*/ 12 h 120"/>
                  <a:gd name="T4" fmla="*/ 42 w 204"/>
                  <a:gd name="T5" fmla="*/ 0 h 120"/>
                  <a:gd name="T6" fmla="*/ 0 w 204"/>
                  <a:gd name="T7" fmla="*/ 108 h 120"/>
                  <a:gd name="T8" fmla="*/ 30 w 204"/>
                  <a:gd name="T9" fmla="*/ 114 h 120"/>
                  <a:gd name="T10" fmla="*/ 60 w 204"/>
                  <a:gd name="T11" fmla="*/ 30 h 120"/>
                  <a:gd name="T12" fmla="*/ 102 w 204"/>
                  <a:gd name="T13" fmla="*/ 36 h 120"/>
                  <a:gd name="T14" fmla="*/ 78 w 204"/>
                  <a:gd name="T15" fmla="*/ 108 h 120"/>
                  <a:gd name="T16" fmla="*/ 102 w 204"/>
                  <a:gd name="T17" fmla="*/ 108 h 120"/>
                  <a:gd name="T18" fmla="*/ 132 w 204"/>
                  <a:gd name="T19" fmla="*/ 36 h 120"/>
                  <a:gd name="T20" fmla="*/ 162 w 204"/>
                  <a:gd name="T21" fmla="*/ 36 h 120"/>
                  <a:gd name="T22" fmla="*/ 138 w 204"/>
                  <a:gd name="T23" fmla="*/ 114 h 120"/>
                  <a:gd name="T24" fmla="*/ 168 w 204"/>
                  <a:gd name="T25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07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>
                  <a:gd name="T0" fmla="*/ 66 w 90"/>
                  <a:gd name="T1" fmla="*/ 36 h 78"/>
                  <a:gd name="T2" fmla="*/ 66 w 90"/>
                  <a:gd name="T3" fmla="*/ 36 h 78"/>
                  <a:gd name="T4" fmla="*/ 18 w 90"/>
                  <a:gd name="T5" fmla="*/ 24 h 78"/>
                  <a:gd name="T6" fmla="*/ 0 w 90"/>
                  <a:gd name="T7" fmla="*/ 30 h 78"/>
                  <a:gd name="T8" fmla="*/ 36 w 90"/>
                  <a:gd name="T9" fmla="*/ 78 h 78"/>
                  <a:gd name="T10" fmla="*/ 48 w 90"/>
                  <a:gd name="T11" fmla="*/ 72 h 78"/>
                  <a:gd name="T12" fmla="*/ 24 w 90"/>
                  <a:gd name="T13" fmla="*/ 36 h 78"/>
                  <a:gd name="T14" fmla="*/ 24 w 90"/>
                  <a:gd name="T15" fmla="*/ 36 h 78"/>
                  <a:gd name="T16" fmla="*/ 72 w 90"/>
                  <a:gd name="T17" fmla="*/ 54 h 78"/>
                  <a:gd name="T18" fmla="*/ 90 w 90"/>
                  <a:gd name="T19" fmla="*/ 42 h 78"/>
                  <a:gd name="T20" fmla="*/ 54 w 90"/>
                  <a:gd name="T21" fmla="*/ 0 h 78"/>
                  <a:gd name="T22" fmla="*/ 42 w 90"/>
                  <a:gd name="T23" fmla="*/ 6 h 78"/>
                  <a:gd name="T24" fmla="*/ 66 w 90"/>
                  <a:gd name="T25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08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>
                  <a:gd name="T0" fmla="*/ 54 w 101"/>
                  <a:gd name="T1" fmla="*/ 89 h 89"/>
                  <a:gd name="T2" fmla="*/ 65 w 101"/>
                  <a:gd name="T3" fmla="*/ 83 h 89"/>
                  <a:gd name="T4" fmla="*/ 48 w 101"/>
                  <a:gd name="T5" fmla="*/ 35 h 89"/>
                  <a:gd name="T6" fmla="*/ 89 w 101"/>
                  <a:gd name="T7" fmla="*/ 65 h 89"/>
                  <a:gd name="T8" fmla="*/ 101 w 101"/>
                  <a:gd name="T9" fmla="*/ 59 h 89"/>
                  <a:gd name="T10" fmla="*/ 83 w 101"/>
                  <a:gd name="T11" fmla="*/ 0 h 89"/>
                  <a:gd name="T12" fmla="*/ 71 w 101"/>
                  <a:gd name="T13" fmla="*/ 12 h 89"/>
                  <a:gd name="T14" fmla="*/ 83 w 101"/>
                  <a:gd name="T15" fmla="*/ 41 h 89"/>
                  <a:gd name="T16" fmla="*/ 48 w 101"/>
                  <a:gd name="T17" fmla="*/ 23 h 89"/>
                  <a:gd name="T18" fmla="*/ 36 w 101"/>
                  <a:gd name="T19" fmla="*/ 29 h 89"/>
                  <a:gd name="T20" fmla="*/ 45 w 101"/>
                  <a:gd name="T21" fmla="*/ 68 h 89"/>
                  <a:gd name="T22" fmla="*/ 18 w 101"/>
                  <a:gd name="T23" fmla="*/ 41 h 89"/>
                  <a:gd name="T24" fmla="*/ 0 w 101"/>
                  <a:gd name="T25" fmla="*/ 53 h 89"/>
                  <a:gd name="T26" fmla="*/ 54 w 101"/>
                  <a:gd name="T2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09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>
                  <a:gd name="T0" fmla="*/ 36 w 83"/>
                  <a:gd name="T1" fmla="*/ 78 h 78"/>
                  <a:gd name="T2" fmla="*/ 83 w 83"/>
                  <a:gd name="T3" fmla="*/ 48 h 78"/>
                  <a:gd name="T4" fmla="*/ 54 w 83"/>
                  <a:gd name="T5" fmla="*/ 0 h 78"/>
                  <a:gd name="T6" fmla="*/ 0 w 83"/>
                  <a:gd name="T7" fmla="*/ 30 h 78"/>
                  <a:gd name="T8" fmla="*/ 6 w 83"/>
                  <a:gd name="T9" fmla="*/ 36 h 78"/>
                  <a:gd name="T10" fmla="*/ 42 w 83"/>
                  <a:gd name="T11" fmla="*/ 18 h 78"/>
                  <a:gd name="T12" fmla="*/ 54 w 83"/>
                  <a:gd name="T13" fmla="*/ 30 h 78"/>
                  <a:gd name="T14" fmla="*/ 24 w 83"/>
                  <a:gd name="T15" fmla="*/ 48 h 78"/>
                  <a:gd name="T16" fmla="*/ 30 w 83"/>
                  <a:gd name="T17" fmla="*/ 54 h 78"/>
                  <a:gd name="T18" fmla="*/ 60 w 83"/>
                  <a:gd name="T19" fmla="*/ 36 h 78"/>
                  <a:gd name="T20" fmla="*/ 66 w 83"/>
                  <a:gd name="T21" fmla="*/ 48 h 78"/>
                  <a:gd name="T22" fmla="*/ 30 w 83"/>
                  <a:gd name="T23" fmla="*/ 66 h 78"/>
                  <a:gd name="T24" fmla="*/ 36 w 83"/>
                  <a:gd name="T2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0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>
                  <a:gd name="T0" fmla="*/ 90 w 90"/>
                  <a:gd name="T1" fmla="*/ 30 h 72"/>
                  <a:gd name="T2" fmla="*/ 66 w 90"/>
                  <a:gd name="T3" fmla="*/ 0 h 72"/>
                  <a:gd name="T4" fmla="*/ 0 w 90"/>
                  <a:gd name="T5" fmla="*/ 36 h 72"/>
                  <a:gd name="T6" fmla="*/ 24 w 90"/>
                  <a:gd name="T7" fmla="*/ 72 h 72"/>
                  <a:gd name="T8" fmla="*/ 36 w 90"/>
                  <a:gd name="T9" fmla="*/ 66 h 72"/>
                  <a:gd name="T10" fmla="*/ 18 w 90"/>
                  <a:gd name="T11" fmla="*/ 42 h 72"/>
                  <a:gd name="T12" fmla="*/ 36 w 90"/>
                  <a:gd name="T13" fmla="*/ 30 h 72"/>
                  <a:gd name="T14" fmla="*/ 54 w 90"/>
                  <a:gd name="T15" fmla="*/ 54 h 72"/>
                  <a:gd name="T16" fmla="*/ 60 w 90"/>
                  <a:gd name="T17" fmla="*/ 48 h 72"/>
                  <a:gd name="T18" fmla="*/ 48 w 90"/>
                  <a:gd name="T19" fmla="*/ 24 h 72"/>
                  <a:gd name="T20" fmla="*/ 60 w 90"/>
                  <a:gd name="T21" fmla="*/ 12 h 72"/>
                  <a:gd name="T22" fmla="*/ 78 w 90"/>
                  <a:gd name="T23" fmla="*/ 42 h 72"/>
                  <a:gd name="T24" fmla="*/ 90 w 90"/>
                  <a:gd name="T25" fmla="*/ 3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1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>
                  <a:gd name="T0" fmla="*/ 42 w 90"/>
                  <a:gd name="T1" fmla="*/ 60 h 84"/>
                  <a:gd name="T2" fmla="*/ 42 w 90"/>
                  <a:gd name="T3" fmla="*/ 60 h 84"/>
                  <a:gd name="T4" fmla="*/ 72 w 90"/>
                  <a:gd name="T5" fmla="*/ 12 h 84"/>
                  <a:gd name="T6" fmla="*/ 66 w 90"/>
                  <a:gd name="T7" fmla="*/ 0 h 84"/>
                  <a:gd name="T8" fmla="*/ 0 w 90"/>
                  <a:gd name="T9" fmla="*/ 42 h 84"/>
                  <a:gd name="T10" fmla="*/ 6 w 90"/>
                  <a:gd name="T11" fmla="*/ 54 h 84"/>
                  <a:gd name="T12" fmla="*/ 54 w 90"/>
                  <a:gd name="T13" fmla="*/ 24 h 84"/>
                  <a:gd name="T14" fmla="*/ 54 w 90"/>
                  <a:gd name="T15" fmla="*/ 24 h 84"/>
                  <a:gd name="T16" fmla="*/ 18 w 90"/>
                  <a:gd name="T17" fmla="*/ 72 h 84"/>
                  <a:gd name="T18" fmla="*/ 24 w 90"/>
                  <a:gd name="T19" fmla="*/ 84 h 84"/>
                  <a:gd name="T20" fmla="*/ 90 w 90"/>
                  <a:gd name="T21" fmla="*/ 42 h 84"/>
                  <a:gd name="T22" fmla="*/ 84 w 90"/>
                  <a:gd name="T23" fmla="*/ 30 h 84"/>
                  <a:gd name="T24" fmla="*/ 42 w 90"/>
                  <a:gd name="T25" fmla="*/ 6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2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6 w 6"/>
                  <a:gd name="T3" fmla="*/ 0 h 12"/>
                  <a:gd name="T4" fmla="*/ 0 w 6"/>
                  <a:gd name="T5" fmla="*/ 0 h 12"/>
                  <a:gd name="T6" fmla="*/ 0 w 6"/>
                  <a:gd name="T7" fmla="*/ 0 h 12"/>
                  <a:gd name="T8" fmla="*/ 0 w 6"/>
                  <a:gd name="T9" fmla="*/ 12 h 12"/>
                  <a:gd name="T10" fmla="*/ 6 w 6"/>
                  <a:gd name="T11" fmla="*/ 0 h 12"/>
                  <a:gd name="T12" fmla="*/ 6 w 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3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>
                  <a:gd name="T0" fmla="*/ 18 w 30"/>
                  <a:gd name="T1" fmla="*/ 48 h 48"/>
                  <a:gd name="T2" fmla="*/ 18 w 30"/>
                  <a:gd name="T3" fmla="*/ 48 h 48"/>
                  <a:gd name="T4" fmla="*/ 30 w 30"/>
                  <a:gd name="T5" fmla="*/ 42 h 48"/>
                  <a:gd name="T6" fmla="*/ 0 w 30"/>
                  <a:gd name="T7" fmla="*/ 0 h 48"/>
                  <a:gd name="T8" fmla="*/ 0 w 30"/>
                  <a:gd name="T9" fmla="*/ 24 h 48"/>
                  <a:gd name="T10" fmla="*/ 18 w 30"/>
                  <a:gd name="T11" fmla="*/ 48 h 48"/>
                  <a:gd name="T12" fmla="*/ 18 w 30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4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>
                  <a:gd name="T0" fmla="*/ 36 w 36"/>
                  <a:gd name="T1" fmla="*/ 0 h 66"/>
                  <a:gd name="T2" fmla="*/ 24 w 36"/>
                  <a:gd name="T3" fmla="*/ 0 h 66"/>
                  <a:gd name="T4" fmla="*/ 24 w 36"/>
                  <a:gd name="T5" fmla="*/ 0 h 66"/>
                  <a:gd name="T6" fmla="*/ 0 w 36"/>
                  <a:gd name="T7" fmla="*/ 36 h 66"/>
                  <a:gd name="T8" fmla="*/ 0 w 36"/>
                  <a:gd name="T9" fmla="*/ 66 h 66"/>
                  <a:gd name="T10" fmla="*/ 36 w 36"/>
                  <a:gd name="T11" fmla="*/ 0 h 66"/>
                  <a:gd name="T12" fmla="*/ 36 w 36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5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16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17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8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9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>
                  <a:gd name="T0" fmla="*/ 0 w 348"/>
                  <a:gd name="T1" fmla="*/ 0 h 1272"/>
                  <a:gd name="T2" fmla="*/ 287 w 348"/>
                  <a:gd name="T3" fmla="*/ 582 h 1272"/>
                  <a:gd name="T4" fmla="*/ 348 w 348"/>
                  <a:gd name="T5" fmla="*/ 1272 h 1272"/>
                  <a:gd name="T6" fmla="*/ 54 w 348"/>
                  <a:gd name="T7" fmla="*/ 676 h 1272"/>
                  <a:gd name="T8" fmla="*/ 0 w 348"/>
                  <a:gd name="T9" fmla="*/ 0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20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32921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26357"/>
            <a:ext cx="7772400" cy="1302544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es-ES" altLang="es-ES" noProof="0" dirty="0" smtClean="0"/>
              <a:t>Haga clic para cambiar el estilo de título	</a:t>
            </a:r>
          </a:p>
        </p:txBody>
      </p:sp>
      <p:sp>
        <p:nvSpPr>
          <p:cNvPr id="32922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pPr lvl="0"/>
            <a:r>
              <a:rPr lang="es-ES" altLang="es-ES" noProof="0" smtClean="0"/>
              <a:t>Haga clic para modificar el estilo de subtítulo del patrón</a:t>
            </a:r>
          </a:p>
        </p:txBody>
      </p:sp>
      <p:sp>
        <p:nvSpPr>
          <p:cNvPr id="32923" name="Rectangle 155"/>
          <p:cNvSpPr>
            <a:spLocks noGrp="1" noChangeArrowheads="1"/>
          </p:cNvSpPr>
          <p:nvPr>
            <p:ph type="dt" sz="quarter" idx="2"/>
          </p:nvPr>
        </p:nvSpPr>
        <p:spPr>
          <a:xfrm>
            <a:off x="304800" y="4686300"/>
            <a:ext cx="2286000" cy="3429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s-ES" altLang="es-ES"/>
          </a:p>
        </p:txBody>
      </p:sp>
      <p:sp>
        <p:nvSpPr>
          <p:cNvPr id="32924" name="Rectangle 15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4686300"/>
            <a:ext cx="2895600" cy="3429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s-ES" altLang="es-ES"/>
          </a:p>
        </p:txBody>
      </p:sp>
      <p:sp>
        <p:nvSpPr>
          <p:cNvPr id="32925" name="Rectangle 15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4686300"/>
            <a:ext cx="2286000" cy="3429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78D92A85-DCCC-4485-A706-5D15DE8E1B78}" type="slidenum">
              <a:rPr lang="es-ES" altLang="es-ES"/>
              <a:pPr/>
              <a:t>‹Nº›</a:t>
            </a:fld>
            <a:endParaRPr lang="es-ES" alt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34538-A9DD-459E-89C5-DA110CD3344F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492179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92D050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301626" y="1200151"/>
            <a:ext cx="4194175" cy="3374231"/>
          </a:xfrm>
        </p:spPr>
        <p:txBody>
          <a:bodyPr/>
          <a:lstStyle>
            <a:lvl1pPr>
              <a:defRPr sz="2800">
                <a:solidFill>
                  <a:srgbClr val="92D050"/>
                </a:solidFill>
              </a:defRPr>
            </a:lvl1pPr>
            <a:lvl2pPr>
              <a:defRPr sz="2400">
                <a:solidFill>
                  <a:srgbClr val="92D050"/>
                </a:solidFill>
              </a:defRPr>
            </a:lvl2pPr>
            <a:lvl3pPr>
              <a:defRPr sz="2000">
                <a:solidFill>
                  <a:srgbClr val="92D050"/>
                </a:solidFill>
              </a:defRPr>
            </a:lvl3pPr>
            <a:lvl4pPr>
              <a:defRPr sz="1800">
                <a:solidFill>
                  <a:srgbClr val="92D050"/>
                </a:solidFill>
              </a:defRPr>
            </a:lvl4pPr>
            <a:lvl5pPr>
              <a:defRPr sz="1800">
                <a:solidFill>
                  <a:srgbClr val="92D05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1" y="1200151"/>
            <a:ext cx="4194175" cy="3374231"/>
          </a:xfrm>
        </p:spPr>
        <p:txBody>
          <a:bodyPr/>
          <a:lstStyle>
            <a:lvl1pPr>
              <a:defRPr sz="2800">
                <a:solidFill>
                  <a:srgbClr val="92D050"/>
                </a:solidFill>
              </a:defRPr>
            </a:lvl1pPr>
            <a:lvl2pPr>
              <a:defRPr sz="2400">
                <a:solidFill>
                  <a:srgbClr val="92D050"/>
                </a:solidFill>
              </a:defRPr>
            </a:lvl2pPr>
            <a:lvl3pPr>
              <a:defRPr sz="2000">
                <a:solidFill>
                  <a:srgbClr val="92D050"/>
                </a:solidFill>
              </a:defRPr>
            </a:lvl3pPr>
            <a:lvl4pPr>
              <a:defRPr sz="1800">
                <a:solidFill>
                  <a:srgbClr val="92D050"/>
                </a:solidFill>
              </a:defRPr>
            </a:lvl4pPr>
            <a:lvl5pPr>
              <a:defRPr sz="1800">
                <a:solidFill>
                  <a:srgbClr val="92D05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EB0977-685F-437C-A17D-DBE2ED6AA06B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499016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5E132-19B7-48D5-9860-423104BCDB86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232569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alpha val="0"/>
              </a:schemeClr>
            </a:gs>
            <a:gs pos="100000">
              <a:schemeClr val="bg1">
                <a:gamma/>
                <a:shade val="9098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1" y="1066800"/>
            <a:ext cx="9147175" cy="4076700"/>
            <a:chOff x="0" y="896"/>
            <a:chExt cx="5762" cy="3424"/>
          </a:xfrm>
        </p:grpSpPr>
        <p:grpSp>
          <p:nvGrpSpPr>
            <p:cNvPr id="31747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31748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>
                  <a:gd name="T0" fmla="*/ 950 w 2815"/>
                  <a:gd name="T1" fmla="*/ 85 h 2110"/>
                  <a:gd name="T2" fmla="*/ 628 w 2815"/>
                  <a:gd name="T3" fmla="*/ 438 h 2110"/>
                  <a:gd name="T4" fmla="*/ 66 w 2815"/>
                  <a:gd name="T5" fmla="*/ 471 h 2110"/>
                  <a:gd name="T6" fmla="*/ 0 w 2815"/>
                  <a:gd name="T7" fmla="*/ 627 h 2110"/>
                  <a:gd name="T8" fmla="*/ 372 w 2815"/>
                  <a:gd name="T9" fmla="*/ 1026 h 2110"/>
                  <a:gd name="T10" fmla="*/ 611 w 2815"/>
                  <a:gd name="T11" fmla="*/ 902 h 2110"/>
                  <a:gd name="T12" fmla="*/ 992 w 2815"/>
                  <a:gd name="T13" fmla="*/ 1085 h 2110"/>
                  <a:gd name="T14" fmla="*/ 1116 w 2815"/>
                  <a:gd name="T15" fmla="*/ 1339 h 2110"/>
                  <a:gd name="T16" fmla="*/ 1083 w 2815"/>
                  <a:gd name="T17" fmla="*/ 1450 h 2110"/>
                  <a:gd name="T18" fmla="*/ 1124 w 2815"/>
                  <a:gd name="T19" fmla="*/ 1659 h 2110"/>
                  <a:gd name="T20" fmla="*/ 1149 w 2815"/>
                  <a:gd name="T21" fmla="*/ 1999 h 2110"/>
                  <a:gd name="T22" fmla="*/ 1463 w 2815"/>
                  <a:gd name="T23" fmla="*/ 2110 h 2110"/>
                  <a:gd name="T24" fmla="*/ 1686 w 2815"/>
                  <a:gd name="T25" fmla="*/ 2025 h 2110"/>
                  <a:gd name="T26" fmla="*/ 1603 w 2815"/>
                  <a:gd name="T27" fmla="*/ 1777 h 2110"/>
                  <a:gd name="T28" fmla="*/ 1991 w 2815"/>
                  <a:gd name="T29" fmla="*/ 1555 h 2110"/>
                  <a:gd name="T30" fmla="*/ 2281 w 2815"/>
                  <a:gd name="T31" fmla="*/ 1542 h 2110"/>
                  <a:gd name="T32" fmla="*/ 2446 w 2815"/>
                  <a:gd name="T33" fmla="*/ 1359 h 2110"/>
                  <a:gd name="T34" fmla="*/ 2361 w 2815"/>
                  <a:gd name="T35" fmla="*/ 1001 h 2110"/>
                  <a:gd name="T36" fmla="*/ 2606 w 2815"/>
                  <a:gd name="T37" fmla="*/ 893 h 2110"/>
                  <a:gd name="T38" fmla="*/ 2815 w 2815"/>
                  <a:gd name="T39" fmla="*/ 454 h 2110"/>
                  <a:gd name="T40" fmla="*/ 2518 w 2815"/>
                  <a:gd name="T41" fmla="*/ 0 h 2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49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>
                  <a:gd name="T0" fmla="*/ 1423 w 3966"/>
                  <a:gd name="T1" fmla="*/ 65 h 2366"/>
                  <a:gd name="T2" fmla="*/ 1148 w 3966"/>
                  <a:gd name="T3" fmla="*/ 262 h 2366"/>
                  <a:gd name="T4" fmla="*/ 934 w 3966"/>
                  <a:gd name="T5" fmla="*/ 216 h 2366"/>
                  <a:gd name="T6" fmla="*/ 529 w 3966"/>
                  <a:gd name="T7" fmla="*/ 314 h 2366"/>
                  <a:gd name="T8" fmla="*/ 174 w 3966"/>
                  <a:gd name="T9" fmla="*/ 327 h 2366"/>
                  <a:gd name="T10" fmla="*/ 0 w 3966"/>
                  <a:gd name="T11" fmla="*/ 628 h 2366"/>
                  <a:gd name="T12" fmla="*/ 91 w 3966"/>
                  <a:gd name="T13" fmla="*/ 726 h 2366"/>
                  <a:gd name="T14" fmla="*/ 231 w 3966"/>
                  <a:gd name="T15" fmla="*/ 654 h 2366"/>
                  <a:gd name="T16" fmla="*/ 430 w 3966"/>
                  <a:gd name="T17" fmla="*/ 687 h 2366"/>
                  <a:gd name="T18" fmla="*/ 504 w 3966"/>
                  <a:gd name="T19" fmla="*/ 850 h 2366"/>
                  <a:gd name="T20" fmla="*/ 347 w 3966"/>
                  <a:gd name="T21" fmla="*/ 1020 h 2366"/>
                  <a:gd name="T22" fmla="*/ 529 w 3966"/>
                  <a:gd name="T23" fmla="*/ 1144 h 2366"/>
                  <a:gd name="T24" fmla="*/ 727 w 3966"/>
                  <a:gd name="T25" fmla="*/ 1105 h 2366"/>
                  <a:gd name="T26" fmla="*/ 901 w 3966"/>
                  <a:gd name="T27" fmla="*/ 1216 h 2366"/>
                  <a:gd name="T28" fmla="*/ 1256 w 3966"/>
                  <a:gd name="T29" fmla="*/ 1229 h 2366"/>
                  <a:gd name="T30" fmla="*/ 1611 w 3966"/>
                  <a:gd name="T31" fmla="*/ 1425 h 2366"/>
                  <a:gd name="T32" fmla="*/ 1694 w 3966"/>
                  <a:gd name="T33" fmla="*/ 1673 h 2366"/>
                  <a:gd name="T34" fmla="*/ 1619 w 3966"/>
                  <a:gd name="T35" fmla="*/ 2118 h 2366"/>
                  <a:gd name="T36" fmla="*/ 1694 w 3966"/>
                  <a:gd name="T37" fmla="*/ 2268 h 2366"/>
                  <a:gd name="T38" fmla="*/ 2132 w 3966"/>
                  <a:gd name="T39" fmla="*/ 2242 h 2366"/>
                  <a:gd name="T40" fmla="*/ 2289 w 3966"/>
                  <a:gd name="T41" fmla="*/ 2366 h 2366"/>
                  <a:gd name="T42" fmla="*/ 2594 w 3966"/>
                  <a:gd name="T43" fmla="*/ 2046 h 2366"/>
                  <a:gd name="T44" fmla="*/ 2537 w 3966"/>
                  <a:gd name="T45" fmla="*/ 1817 h 2366"/>
                  <a:gd name="T46" fmla="*/ 2818 w 3966"/>
                  <a:gd name="T47" fmla="*/ 1673 h 2366"/>
                  <a:gd name="T48" fmla="*/ 3016 w 3966"/>
                  <a:gd name="T49" fmla="*/ 1719 h 2366"/>
                  <a:gd name="T50" fmla="*/ 3280 w 3966"/>
                  <a:gd name="T51" fmla="*/ 1615 h 2366"/>
                  <a:gd name="T52" fmla="*/ 3405 w 3966"/>
                  <a:gd name="T53" fmla="*/ 1174 h 2366"/>
                  <a:gd name="T54" fmla="*/ 3643 w 3966"/>
                  <a:gd name="T55" fmla="*/ 922 h 2366"/>
                  <a:gd name="T56" fmla="*/ 3966 w 3966"/>
                  <a:gd name="T57" fmla="*/ 896 h 2366"/>
                  <a:gd name="T58" fmla="*/ 3908 w 3966"/>
                  <a:gd name="T59" fmla="*/ 733 h 2366"/>
                  <a:gd name="T60" fmla="*/ 3669 w 3966"/>
                  <a:gd name="T61" fmla="*/ 563 h 2366"/>
                  <a:gd name="T62" fmla="*/ 3817 w 3966"/>
                  <a:gd name="T63" fmla="*/ 210 h 2366"/>
                  <a:gd name="T64" fmla="*/ 3590 w 3966"/>
                  <a:gd name="T65" fmla="*/ 0 h 2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0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>
                  <a:gd name="T0" fmla="*/ 81 w 5732"/>
                  <a:gd name="T1" fmla="*/ 0 h 3107"/>
                  <a:gd name="T2" fmla="*/ 133 w 5732"/>
                  <a:gd name="T3" fmla="*/ 328 h 3107"/>
                  <a:gd name="T4" fmla="*/ 0 w 5732"/>
                  <a:gd name="T5" fmla="*/ 666 h 3107"/>
                  <a:gd name="T6" fmla="*/ 83 w 5732"/>
                  <a:gd name="T7" fmla="*/ 1221 h 3107"/>
                  <a:gd name="T8" fmla="*/ 413 w 5732"/>
                  <a:gd name="T9" fmla="*/ 1515 h 3107"/>
                  <a:gd name="T10" fmla="*/ 881 w 5732"/>
                  <a:gd name="T11" fmla="*/ 1700 h 3107"/>
                  <a:gd name="T12" fmla="*/ 1440 w 5732"/>
                  <a:gd name="T13" fmla="*/ 1651 h 3107"/>
                  <a:gd name="T14" fmla="*/ 1755 w 5732"/>
                  <a:gd name="T15" fmla="*/ 1940 h 3107"/>
                  <a:gd name="T16" fmla="*/ 1653 w 5732"/>
                  <a:gd name="T17" fmla="*/ 2126 h 3107"/>
                  <a:gd name="T18" fmla="*/ 1136 w 5732"/>
                  <a:gd name="T19" fmla="*/ 2142 h 3107"/>
                  <a:gd name="T20" fmla="*/ 911 w 5732"/>
                  <a:gd name="T21" fmla="*/ 2021 h 3107"/>
                  <a:gd name="T22" fmla="*/ 739 w 5732"/>
                  <a:gd name="T23" fmla="*/ 2142 h 3107"/>
                  <a:gd name="T24" fmla="*/ 954 w 5732"/>
                  <a:gd name="T25" fmla="*/ 2524 h 3107"/>
                  <a:gd name="T26" fmla="*/ 973 w 5732"/>
                  <a:gd name="T27" fmla="*/ 2905 h 3107"/>
                  <a:gd name="T28" fmla="*/ 1511 w 5732"/>
                  <a:gd name="T29" fmla="*/ 3107 h 3107"/>
                  <a:gd name="T30" fmla="*/ 1644 w 5732"/>
                  <a:gd name="T31" fmla="*/ 2922 h 3107"/>
                  <a:gd name="T32" fmla="*/ 2077 w 5732"/>
                  <a:gd name="T33" fmla="*/ 2797 h 3107"/>
                  <a:gd name="T34" fmla="*/ 2610 w 5732"/>
                  <a:gd name="T35" fmla="*/ 2962 h 3107"/>
                  <a:gd name="T36" fmla="*/ 3222 w 5732"/>
                  <a:gd name="T37" fmla="*/ 2812 h 3107"/>
                  <a:gd name="T38" fmla="*/ 3443 w 5732"/>
                  <a:gd name="T39" fmla="*/ 2922 h 3107"/>
                  <a:gd name="T40" fmla="*/ 3861 w 5732"/>
                  <a:gd name="T41" fmla="*/ 2648 h 3107"/>
                  <a:gd name="T42" fmla="*/ 4125 w 5732"/>
                  <a:gd name="T43" fmla="*/ 2311 h 3107"/>
                  <a:gd name="T44" fmla="*/ 4369 w 5732"/>
                  <a:gd name="T45" fmla="*/ 2318 h 3107"/>
                  <a:gd name="T46" fmla="*/ 4554 w 5732"/>
                  <a:gd name="T47" fmla="*/ 2445 h 3107"/>
                  <a:gd name="T48" fmla="*/ 5015 w 5732"/>
                  <a:gd name="T49" fmla="*/ 2142 h 3107"/>
                  <a:gd name="T50" fmla="*/ 5404 w 5732"/>
                  <a:gd name="T51" fmla="*/ 2185 h 3107"/>
                  <a:gd name="T52" fmla="*/ 5732 w 5732"/>
                  <a:gd name="T53" fmla="*/ 2069 h 3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1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>
                  <a:gd name="T0" fmla="*/ 240 w 5512"/>
                  <a:gd name="T1" fmla="*/ 0 h 2760"/>
                  <a:gd name="T2" fmla="*/ 0 w 5512"/>
                  <a:gd name="T3" fmla="*/ 336 h 2760"/>
                  <a:gd name="T4" fmla="*/ 82 w 5512"/>
                  <a:gd name="T5" fmla="*/ 821 h 2760"/>
                  <a:gd name="T6" fmla="*/ 243 w 5512"/>
                  <a:gd name="T7" fmla="*/ 873 h 2760"/>
                  <a:gd name="T8" fmla="*/ 473 w 5512"/>
                  <a:gd name="T9" fmla="*/ 1087 h 2760"/>
                  <a:gd name="T10" fmla="*/ 557 w 5512"/>
                  <a:gd name="T11" fmla="*/ 1441 h 2760"/>
                  <a:gd name="T12" fmla="*/ 839 w 5512"/>
                  <a:gd name="T13" fmla="*/ 1499 h 2760"/>
                  <a:gd name="T14" fmla="*/ 1258 w 5512"/>
                  <a:gd name="T15" fmla="*/ 1349 h 2760"/>
                  <a:gd name="T16" fmla="*/ 1307 w 5512"/>
                  <a:gd name="T17" fmla="*/ 1493 h 2760"/>
                  <a:gd name="T18" fmla="*/ 1621 w 5512"/>
                  <a:gd name="T19" fmla="*/ 1513 h 2760"/>
                  <a:gd name="T20" fmla="*/ 1862 w 5512"/>
                  <a:gd name="T21" fmla="*/ 1865 h 2760"/>
                  <a:gd name="T22" fmla="*/ 1668 w 5512"/>
                  <a:gd name="T23" fmla="*/ 2166 h 2760"/>
                  <a:gd name="T24" fmla="*/ 1308 w 5512"/>
                  <a:gd name="T25" fmla="*/ 2217 h 2760"/>
                  <a:gd name="T26" fmla="*/ 992 w 5512"/>
                  <a:gd name="T27" fmla="*/ 2172 h 2760"/>
                  <a:gd name="T28" fmla="*/ 903 w 5512"/>
                  <a:gd name="T29" fmla="*/ 2244 h 2760"/>
                  <a:gd name="T30" fmla="*/ 1008 w 5512"/>
                  <a:gd name="T31" fmla="*/ 2415 h 2760"/>
                  <a:gd name="T32" fmla="*/ 992 w 5512"/>
                  <a:gd name="T33" fmla="*/ 2538 h 2760"/>
                  <a:gd name="T34" fmla="*/ 1137 w 5512"/>
                  <a:gd name="T35" fmla="*/ 2760 h 2760"/>
                  <a:gd name="T36" fmla="*/ 1661 w 5512"/>
                  <a:gd name="T37" fmla="*/ 2623 h 2760"/>
                  <a:gd name="T38" fmla="*/ 1725 w 5512"/>
                  <a:gd name="T39" fmla="*/ 2492 h 2760"/>
                  <a:gd name="T40" fmla="*/ 1895 w 5512"/>
                  <a:gd name="T41" fmla="*/ 2551 h 2760"/>
                  <a:gd name="T42" fmla="*/ 2338 w 5512"/>
                  <a:gd name="T43" fmla="*/ 2448 h 2760"/>
                  <a:gd name="T44" fmla="*/ 2443 w 5512"/>
                  <a:gd name="T45" fmla="*/ 2714 h 2760"/>
                  <a:gd name="T46" fmla="*/ 2870 w 5512"/>
                  <a:gd name="T47" fmla="*/ 2541 h 2760"/>
                  <a:gd name="T48" fmla="*/ 3264 w 5512"/>
                  <a:gd name="T49" fmla="*/ 2591 h 2760"/>
                  <a:gd name="T50" fmla="*/ 3522 w 5512"/>
                  <a:gd name="T51" fmla="*/ 2427 h 2760"/>
                  <a:gd name="T52" fmla="*/ 3594 w 5512"/>
                  <a:gd name="T53" fmla="*/ 2081 h 2760"/>
                  <a:gd name="T54" fmla="*/ 4013 w 5512"/>
                  <a:gd name="T55" fmla="*/ 2087 h 2760"/>
                  <a:gd name="T56" fmla="*/ 4070 w 5512"/>
                  <a:gd name="T57" fmla="*/ 1924 h 2760"/>
                  <a:gd name="T58" fmla="*/ 4239 w 5512"/>
                  <a:gd name="T59" fmla="*/ 1931 h 2760"/>
                  <a:gd name="T60" fmla="*/ 4465 w 5512"/>
                  <a:gd name="T61" fmla="*/ 2094 h 2760"/>
                  <a:gd name="T62" fmla="*/ 4836 w 5512"/>
                  <a:gd name="T63" fmla="*/ 1814 h 2760"/>
                  <a:gd name="T64" fmla="*/ 5225 w 5512"/>
                  <a:gd name="T65" fmla="*/ 1785 h 2760"/>
                  <a:gd name="T66" fmla="*/ 5367 w 5512"/>
                  <a:gd name="T67" fmla="*/ 1571 h 2760"/>
                  <a:gd name="T68" fmla="*/ 5512 w 5512"/>
                  <a:gd name="T69" fmla="*/ 1585 h 2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2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>
                  <a:gd name="T0" fmla="*/ 139 w 790"/>
                  <a:gd name="T1" fmla="*/ 0 h 1189"/>
                  <a:gd name="T2" fmla="*/ 210 w 790"/>
                  <a:gd name="T3" fmla="*/ 233 h 1189"/>
                  <a:gd name="T4" fmla="*/ 159 w 790"/>
                  <a:gd name="T5" fmla="*/ 643 h 1189"/>
                  <a:gd name="T6" fmla="*/ 454 w 790"/>
                  <a:gd name="T7" fmla="*/ 771 h 1189"/>
                  <a:gd name="T8" fmla="*/ 605 w 790"/>
                  <a:gd name="T9" fmla="*/ 1046 h 1189"/>
                  <a:gd name="T10" fmla="*/ 790 w 790"/>
                  <a:gd name="T11" fmla="*/ 1189 h 1189"/>
                  <a:gd name="T12" fmla="*/ 540 w 790"/>
                  <a:gd name="T13" fmla="*/ 1111 h 1189"/>
                  <a:gd name="T14" fmla="*/ 363 w 790"/>
                  <a:gd name="T15" fmla="*/ 883 h 1189"/>
                  <a:gd name="T16" fmla="*/ 139 w 790"/>
                  <a:gd name="T17" fmla="*/ 852 h 1189"/>
                  <a:gd name="T18" fmla="*/ 0 w 790"/>
                  <a:gd name="T19" fmla="*/ 499 h 1189"/>
                  <a:gd name="T20" fmla="*/ 48 w 790"/>
                  <a:gd name="T21" fmla="*/ 209 h 1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3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>
                  <a:gd name="T0" fmla="*/ 0 w 579"/>
                  <a:gd name="T1" fmla="*/ 0 h 1117"/>
                  <a:gd name="T2" fmla="*/ 128 w 579"/>
                  <a:gd name="T3" fmla="*/ 328 h 1117"/>
                  <a:gd name="T4" fmla="*/ 9 w 579"/>
                  <a:gd name="T5" fmla="*/ 659 h 1117"/>
                  <a:gd name="T6" fmla="*/ 40 w 579"/>
                  <a:gd name="T7" fmla="*/ 763 h 1117"/>
                  <a:gd name="T8" fmla="*/ 234 w 579"/>
                  <a:gd name="T9" fmla="*/ 739 h 1117"/>
                  <a:gd name="T10" fmla="*/ 344 w 579"/>
                  <a:gd name="T11" fmla="*/ 1055 h 1117"/>
                  <a:gd name="T12" fmla="*/ 579 w 579"/>
                  <a:gd name="T13" fmla="*/ 111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4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>
                  <a:gd name="T0" fmla="*/ 1118 w 2471"/>
                  <a:gd name="T1" fmla="*/ 0 h 2396"/>
                  <a:gd name="T2" fmla="*/ 1179 w 2471"/>
                  <a:gd name="T3" fmla="*/ 225 h 2396"/>
                  <a:gd name="T4" fmla="*/ 1393 w 2471"/>
                  <a:gd name="T5" fmla="*/ 339 h 2396"/>
                  <a:gd name="T6" fmla="*/ 1404 w 2471"/>
                  <a:gd name="T7" fmla="*/ 548 h 2396"/>
                  <a:gd name="T8" fmla="*/ 1342 w 2471"/>
                  <a:gd name="T9" fmla="*/ 732 h 2396"/>
                  <a:gd name="T10" fmla="*/ 1434 w 2471"/>
                  <a:gd name="T11" fmla="*/ 925 h 2396"/>
                  <a:gd name="T12" fmla="*/ 1455 w 2471"/>
                  <a:gd name="T13" fmla="*/ 1109 h 2396"/>
                  <a:gd name="T14" fmla="*/ 1311 w 2471"/>
                  <a:gd name="T15" fmla="*/ 1142 h 2396"/>
                  <a:gd name="T16" fmla="*/ 926 w 2471"/>
                  <a:gd name="T17" fmla="*/ 1384 h 2396"/>
                  <a:gd name="T18" fmla="*/ 975 w 2471"/>
                  <a:gd name="T19" fmla="*/ 1456 h 2396"/>
                  <a:gd name="T20" fmla="*/ 956 w 2471"/>
                  <a:gd name="T21" fmla="*/ 1624 h 2396"/>
                  <a:gd name="T22" fmla="*/ 782 w 2471"/>
                  <a:gd name="T23" fmla="*/ 1817 h 2396"/>
                  <a:gd name="T24" fmla="*/ 539 w 2471"/>
                  <a:gd name="T25" fmla="*/ 1978 h 2396"/>
                  <a:gd name="T26" fmla="*/ 152 w 2471"/>
                  <a:gd name="T27" fmla="*/ 2026 h 2396"/>
                  <a:gd name="T28" fmla="*/ 19 w 2471"/>
                  <a:gd name="T29" fmla="*/ 2251 h 2396"/>
                  <a:gd name="T30" fmla="*/ 0 w 2471"/>
                  <a:gd name="T31" fmla="*/ 2396 h 2396"/>
                  <a:gd name="T32" fmla="*/ 213 w 2471"/>
                  <a:gd name="T33" fmla="*/ 2179 h 2396"/>
                  <a:gd name="T34" fmla="*/ 629 w 2471"/>
                  <a:gd name="T35" fmla="*/ 2090 h 2396"/>
                  <a:gd name="T36" fmla="*/ 894 w 2471"/>
                  <a:gd name="T37" fmla="*/ 1906 h 2396"/>
                  <a:gd name="T38" fmla="*/ 1230 w 2471"/>
                  <a:gd name="T39" fmla="*/ 1986 h 2396"/>
                  <a:gd name="T40" fmla="*/ 1668 w 2471"/>
                  <a:gd name="T41" fmla="*/ 1906 h 2396"/>
                  <a:gd name="T42" fmla="*/ 1983 w 2471"/>
                  <a:gd name="T43" fmla="*/ 1745 h 2396"/>
                  <a:gd name="T44" fmla="*/ 2014 w 2471"/>
                  <a:gd name="T45" fmla="*/ 1600 h 2396"/>
                  <a:gd name="T46" fmla="*/ 2237 w 2471"/>
                  <a:gd name="T47" fmla="*/ 1496 h 2396"/>
                  <a:gd name="T48" fmla="*/ 2359 w 2471"/>
                  <a:gd name="T49" fmla="*/ 1552 h 2396"/>
                  <a:gd name="T50" fmla="*/ 2471 w 2471"/>
                  <a:gd name="T51" fmla="*/ 1479 h 2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5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>
                  <a:gd name="T0" fmla="*/ 620 w 1399"/>
                  <a:gd name="T1" fmla="*/ 155 h 1349"/>
                  <a:gd name="T2" fmla="*/ 421 w 1399"/>
                  <a:gd name="T3" fmla="*/ 155 h 1349"/>
                  <a:gd name="T4" fmla="*/ 205 w 1399"/>
                  <a:gd name="T5" fmla="*/ 507 h 1349"/>
                  <a:gd name="T6" fmla="*/ 0 w 1399"/>
                  <a:gd name="T7" fmla="*/ 673 h 1349"/>
                  <a:gd name="T8" fmla="*/ 487 w 1399"/>
                  <a:gd name="T9" fmla="*/ 783 h 1349"/>
                  <a:gd name="T10" fmla="*/ 425 w 1399"/>
                  <a:gd name="T11" fmla="*/ 1009 h 1349"/>
                  <a:gd name="T12" fmla="*/ 617 w 1399"/>
                  <a:gd name="T13" fmla="*/ 1086 h 1349"/>
                  <a:gd name="T14" fmla="*/ 498 w 1399"/>
                  <a:gd name="T15" fmla="*/ 1349 h 1349"/>
                  <a:gd name="T16" fmla="*/ 961 w 1399"/>
                  <a:gd name="T17" fmla="*/ 1035 h 1349"/>
                  <a:gd name="T18" fmla="*/ 926 w 1399"/>
                  <a:gd name="T19" fmla="*/ 776 h 1349"/>
                  <a:gd name="T20" fmla="*/ 1181 w 1399"/>
                  <a:gd name="T21" fmla="*/ 749 h 1349"/>
                  <a:gd name="T22" fmla="*/ 1399 w 1399"/>
                  <a:gd name="T23" fmla="*/ 601 h 1349"/>
                  <a:gd name="T24" fmla="*/ 1315 w 1399"/>
                  <a:gd name="T25" fmla="*/ 416 h 1349"/>
                  <a:gd name="T26" fmla="*/ 1341 w 1399"/>
                  <a:gd name="T27" fmla="*/ 196 h 1349"/>
                  <a:gd name="T28" fmla="*/ 1171 w 1399"/>
                  <a:gd name="T29" fmla="*/ 164 h 1349"/>
                  <a:gd name="T30" fmla="*/ 928 w 1399"/>
                  <a:gd name="T31" fmla="*/ 0 h 1349"/>
                  <a:gd name="T32" fmla="*/ 620 w 1399"/>
                  <a:gd name="T33" fmla="*/ 155 h 1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6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>
                  <a:gd name="T0" fmla="*/ 719 w 1256"/>
                  <a:gd name="T1" fmla="*/ 183 h 810"/>
                  <a:gd name="T2" fmla="*/ 760 w 1256"/>
                  <a:gd name="T3" fmla="*/ 33 h 810"/>
                  <a:gd name="T4" fmla="*/ 884 w 1256"/>
                  <a:gd name="T5" fmla="*/ 0 h 810"/>
                  <a:gd name="T6" fmla="*/ 983 w 1256"/>
                  <a:gd name="T7" fmla="*/ 78 h 810"/>
                  <a:gd name="T8" fmla="*/ 1082 w 1256"/>
                  <a:gd name="T9" fmla="*/ 248 h 810"/>
                  <a:gd name="T10" fmla="*/ 1256 w 1256"/>
                  <a:gd name="T11" fmla="*/ 229 h 810"/>
                  <a:gd name="T12" fmla="*/ 1248 w 1256"/>
                  <a:gd name="T13" fmla="*/ 359 h 810"/>
                  <a:gd name="T14" fmla="*/ 1016 w 1256"/>
                  <a:gd name="T15" fmla="*/ 431 h 810"/>
                  <a:gd name="T16" fmla="*/ 879 w 1256"/>
                  <a:gd name="T17" fmla="*/ 417 h 810"/>
                  <a:gd name="T18" fmla="*/ 719 w 1256"/>
                  <a:gd name="T19" fmla="*/ 481 h 810"/>
                  <a:gd name="T20" fmla="*/ 591 w 1256"/>
                  <a:gd name="T21" fmla="*/ 633 h 810"/>
                  <a:gd name="T22" fmla="*/ 423 w 1256"/>
                  <a:gd name="T23" fmla="*/ 537 h 810"/>
                  <a:gd name="T24" fmla="*/ 256 w 1256"/>
                  <a:gd name="T25" fmla="*/ 810 h 810"/>
                  <a:gd name="T26" fmla="*/ 66 w 1256"/>
                  <a:gd name="T27" fmla="*/ 764 h 810"/>
                  <a:gd name="T28" fmla="*/ 0 w 1256"/>
                  <a:gd name="T29" fmla="*/ 601 h 810"/>
                  <a:gd name="T30" fmla="*/ 157 w 1256"/>
                  <a:gd name="T31" fmla="*/ 483 h 810"/>
                  <a:gd name="T32" fmla="*/ 248 w 1256"/>
                  <a:gd name="T33" fmla="*/ 281 h 810"/>
                  <a:gd name="T34" fmla="*/ 438 w 1256"/>
                  <a:gd name="T35" fmla="*/ 150 h 810"/>
                  <a:gd name="T36" fmla="*/ 719 w 1256"/>
                  <a:gd name="T37" fmla="*/ 189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7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>
                  <a:gd name="T0" fmla="*/ 2838 w 2848"/>
                  <a:gd name="T1" fmla="*/ 16 h 788"/>
                  <a:gd name="T2" fmla="*/ 2493 w 2848"/>
                  <a:gd name="T3" fmla="*/ 0 h 788"/>
                  <a:gd name="T4" fmla="*/ 2278 w 2848"/>
                  <a:gd name="T5" fmla="*/ 81 h 788"/>
                  <a:gd name="T6" fmla="*/ 1936 w 2848"/>
                  <a:gd name="T7" fmla="*/ 44 h 788"/>
                  <a:gd name="T8" fmla="*/ 1739 w 2848"/>
                  <a:gd name="T9" fmla="*/ 354 h 788"/>
                  <a:gd name="T10" fmla="*/ 1600 w 2848"/>
                  <a:gd name="T11" fmla="*/ 212 h 788"/>
                  <a:gd name="T12" fmla="*/ 1352 w 2848"/>
                  <a:gd name="T13" fmla="*/ 308 h 788"/>
                  <a:gd name="T14" fmla="*/ 1445 w 2848"/>
                  <a:gd name="T15" fmla="*/ 515 h 788"/>
                  <a:gd name="T16" fmla="*/ 1072 w 2848"/>
                  <a:gd name="T17" fmla="*/ 412 h 788"/>
                  <a:gd name="T18" fmla="*/ 888 w 2848"/>
                  <a:gd name="T19" fmla="*/ 540 h 788"/>
                  <a:gd name="T20" fmla="*/ 0 w 2848"/>
                  <a:gd name="T21" fmla="*/ 660 h 788"/>
                  <a:gd name="T22" fmla="*/ 288 w 2848"/>
                  <a:gd name="T23" fmla="*/ 788 h 788"/>
                  <a:gd name="T24" fmla="*/ 1040 w 2848"/>
                  <a:gd name="T25" fmla="*/ 676 h 788"/>
                  <a:gd name="T26" fmla="*/ 1272 w 2848"/>
                  <a:gd name="T27" fmla="*/ 748 h 788"/>
                  <a:gd name="T28" fmla="*/ 2096 w 2848"/>
                  <a:gd name="T29" fmla="*/ 691 h 788"/>
                  <a:gd name="T30" fmla="*/ 2320 w 2848"/>
                  <a:gd name="T31" fmla="*/ 748 h 788"/>
                  <a:gd name="T32" fmla="*/ 2456 w 2848"/>
                  <a:gd name="T33" fmla="*/ 596 h 788"/>
                  <a:gd name="T34" fmla="*/ 2712 w 2848"/>
                  <a:gd name="T35" fmla="*/ 716 h 788"/>
                  <a:gd name="T36" fmla="*/ 2716 w 2848"/>
                  <a:gd name="T37" fmla="*/ 339 h 788"/>
                  <a:gd name="T38" fmla="*/ 2848 w 2848"/>
                  <a:gd name="T39" fmla="*/ 258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8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>
                  <a:gd name="T0" fmla="*/ 0 w 319"/>
                  <a:gd name="T1" fmla="*/ 0 h 854"/>
                  <a:gd name="T2" fmla="*/ 106 w 319"/>
                  <a:gd name="T3" fmla="*/ 313 h 854"/>
                  <a:gd name="T4" fmla="*/ 106 w 319"/>
                  <a:gd name="T5" fmla="*/ 634 h 854"/>
                  <a:gd name="T6" fmla="*/ 268 w 319"/>
                  <a:gd name="T7" fmla="*/ 854 h 854"/>
                  <a:gd name="T8" fmla="*/ 278 w 319"/>
                  <a:gd name="T9" fmla="*/ 577 h 854"/>
                  <a:gd name="T10" fmla="*/ 238 w 319"/>
                  <a:gd name="T11" fmla="*/ 400 h 854"/>
                  <a:gd name="T12" fmla="*/ 319 w 319"/>
                  <a:gd name="T13" fmla="*/ 240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9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>
                  <a:gd name="T0" fmla="*/ 504 w 646"/>
                  <a:gd name="T1" fmla="*/ 0 h 392"/>
                  <a:gd name="T2" fmla="*/ 320 w 646"/>
                  <a:gd name="T3" fmla="*/ 61 h 392"/>
                  <a:gd name="T4" fmla="*/ 238 w 646"/>
                  <a:gd name="T5" fmla="*/ 109 h 392"/>
                  <a:gd name="T6" fmla="*/ 144 w 646"/>
                  <a:gd name="T7" fmla="*/ 216 h 392"/>
                  <a:gd name="T8" fmla="*/ 0 w 646"/>
                  <a:gd name="T9" fmla="*/ 392 h 392"/>
                  <a:gd name="T10" fmla="*/ 360 w 646"/>
                  <a:gd name="T11" fmla="*/ 263 h 392"/>
                  <a:gd name="T12" fmla="*/ 432 w 646"/>
                  <a:gd name="T13" fmla="*/ 182 h 392"/>
                  <a:gd name="T14" fmla="*/ 646 w 646"/>
                  <a:gd name="T15" fmla="*/ 142 h 392"/>
                  <a:gd name="T16" fmla="*/ 504 w 646"/>
                  <a:gd name="T17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60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>
                  <a:gd name="T0" fmla="*/ 0 w 2736"/>
                  <a:gd name="T1" fmla="*/ 0 h 1920"/>
                  <a:gd name="T2" fmla="*/ 96 w 2736"/>
                  <a:gd name="T3" fmla="*/ 336 h 1920"/>
                  <a:gd name="T4" fmla="*/ 384 w 2736"/>
                  <a:gd name="T5" fmla="*/ 384 h 1920"/>
                  <a:gd name="T6" fmla="*/ 576 w 2736"/>
                  <a:gd name="T7" fmla="*/ 720 h 1920"/>
                  <a:gd name="T8" fmla="*/ 528 w 2736"/>
                  <a:gd name="T9" fmla="*/ 960 h 1920"/>
                  <a:gd name="T10" fmla="*/ 672 w 2736"/>
                  <a:gd name="T11" fmla="*/ 1104 h 1920"/>
                  <a:gd name="T12" fmla="*/ 576 w 2736"/>
                  <a:gd name="T13" fmla="*/ 1392 h 1920"/>
                  <a:gd name="T14" fmla="*/ 624 w 2736"/>
                  <a:gd name="T15" fmla="*/ 1632 h 1920"/>
                  <a:gd name="T16" fmla="*/ 1488 w 2736"/>
                  <a:gd name="T17" fmla="*/ 1872 h 1920"/>
                  <a:gd name="T18" fmla="*/ 1680 w 2736"/>
                  <a:gd name="T19" fmla="*/ 1728 h 1920"/>
                  <a:gd name="T20" fmla="*/ 2208 w 2736"/>
                  <a:gd name="T21" fmla="*/ 1728 h 1920"/>
                  <a:gd name="T22" fmla="*/ 2304 w 2736"/>
                  <a:gd name="T23" fmla="*/ 1632 h 1920"/>
                  <a:gd name="T24" fmla="*/ 2736 w 2736"/>
                  <a:gd name="T25" fmla="*/ 1872 h 1920"/>
                  <a:gd name="T26" fmla="*/ 2640 w 2736"/>
                  <a:gd name="T27" fmla="*/ 1920 h 1920"/>
                  <a:gd name="T28" fmla="*/ 2304 w 2736"/>
                  <a:gd name="T29" fmla="*/ 1824 h 1920"/>
                  <a:gd name="T30" fmla="*/ 2160 w 2736"/>
                  <a:gd name="T31" fmla="*/ 1872 h 1920"/>
                  <a:gd name="T32" fmla="*/ 1632 w 2736"/>
                  <a:gd name="T33" fmla="*/ 1920 h 1920"/>
                  <a:gd name="T34" fmla="*/ 1440 w 2736"/>
                  <a:gd name="T35" fmla="*/ 1920 h 1920"/>
                  <a:gd name="T36" fmla="*/ 480 w 2736"/>
                  <a:gd name="T37" fmla="*/ 1824 h 1920"/>
                  <a:gd name="T38" fmla="*/ 192 w 2736"/>
                  <a:gd name="T39" fmla="*/ 1872 h 1920"/>
                  <a:gd name="T40" fmla="*/ 96 w 2736"/>
                  <a:gd name="T41" fmla="*/ 1680 h 1920"/>
                  <a:gd name="T42" fmla="*/ 288 w 2736"/>
                  <a:gd name="T43" fmla="*/ 1440 h 1920"/>
                  <a:gd name="T44" fmla="*/ 336 w 2736"/>
                  <a:gd name="T45" fmla="*/ 1104 h 1920"/>
                  <a:gd name="T46" fmla="*/ 144 w 2736"/>
                  <a:gd name="T47" fmla="*/ 864 h 1920"/>
                  <a:gd name="T48" fmla="*/ 240 w 2736"/>
                  <a:gd name="T49" fmla="*/ 624 h 1920"/>
                  <a:gd name="T50" fmla="*/ 48 w 2736"/>
                  <a:gd name="T51" fmla="*/ 528 h 1920"/>
                  <a:gd name="T52" fmla="*/ 0 w 2736"/>
                  <a:gd name="T53" fmla="*/ 0 h 1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chemeClr val="bg2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31761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31762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2" y="388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3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4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6" y="387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5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6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2" y="388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7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8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9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0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2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1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2" y="387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2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0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3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6" y="382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4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5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6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6" y="385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7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8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9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5" y="37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0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1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799" y="368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2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3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5" y="37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4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5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6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7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8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9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0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1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2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3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4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5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6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7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8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9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0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1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2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3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4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5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6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7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8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9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0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1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2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3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4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5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6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7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8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9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0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1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2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3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4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5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>
                  <a:gd name="T0" fmla="*/ 0 w 180"/>
                  <a:gd name="T1" fmla="*/ 144 h 151"/>
                  <a:gd name="T2" fmla="*/ 28 w 180"/>
                  <a:gd name="T3" fmla="*/ 147 h 151"/>
                  <a:gd name="T4" fmla="*/ 64 w 180"/>
                  <a:gd name="T5" fmla="*/ 46 h 151"/>
                  <a:gd name="T6" fmla="*/ 94 w 180"/>
                  <a:gd name="T7" fmla="*/ 151 h 151"/>
                  <a:gd name="T8" fmla="*/ 129 w 180"/>
                  <a:gd name="T9" fmla="*/ 151 h 151"/>
                  <a:gd name="T10" fmla="*/ 180 w 180"/>
                  <a:gd name="T11" fmla="*/ 9 h 151"/>
                  <a:gd name="T12" fmla="*/ 148 w 180"/>
                  <a:gd name="T13" fmla="*/ 10 h 151"/>
                  <a:gd name="T14" fmla="*/ 112 w 180"/>
                  <a:gd name="T15" fmla="*/ 112 h 151"/>
                  <a:gd name="T16" fmla="*/ 79 w 180"/>
                  <a:gd name="T17" fmla="*/ 0 h 151"/>
                  <a:gd name="T18" fmla="*/ 48 w 180"/>
                  <a:gd name="T19" fmla="*/ 0 h 151"/>
                  <a:gd name="T20" fmla="*/ 0 w 180"/>
                  <a:gd name="T21" fmla="*/ 14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26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7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8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9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0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1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2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3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4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5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6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7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8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7" y="2407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9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7" y="241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0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1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3" y="239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2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3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4" y="239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4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5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6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8" y="240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7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8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9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0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1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2" y="242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2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5" y="254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3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4" y="25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4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5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6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7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8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9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0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1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2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3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4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5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6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7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8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9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0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1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2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3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4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5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6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7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8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9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80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81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82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>
                  <a:gd name="T0" fmla="*/ 168 w 204"/>
                  <a:gd name="T1" fmla="*/ 120 h 120"/>
                  <a:gd name="T2" fmla="*/ 204 w 204"/>
                  <a:gd name="T3" fmla="*/ 12 h 120"/>
                  <a:gd name="T4" fmla="*/ 42 w 204"/>
                  <a:gd name="T5" fmla="*/ 0 h 120"/>
                  <a:gd name="T6" fmla="*/ 0 w 204"/>
                  <a:gd name="T7" fmla="*/ 108 h 120"/>
                  <a:gd name="T8" fmla="*/ 30 w 204"/>
                  <a:gd name="T9" fmla="*/ 114 h 120"/>
                  <a:gd name="T10" fmla="*/ 60 w 204"/>
                  <a:gd name="T11" fmla="*/ 30 h 120"/>
                  <a:gd name="T12" fmla="*/ 102 w 204"/>
                  <a:gd name="T13" fmla="*/ 36 h 120"/>
                  <a:gd name="T14" fmla="*/ 78 w 204"/>
                  <a:gd name="T15" fmla="*/ 108 h 120"/>
                  <a:gd name="T16" fmla="*/ 102 w 204"/>
                  <a:gd name="T17" fmla="*/ 108 h 120"/>
                  <a:gd name="T18" fmla="*/ 132 w 204"/>
                  <a:gd name="T19" fmla="*/ 36 h 120"/>
                  <a:gd name="T20" fmla="*/ 162 w 204"/>
                  <a:gd name="T21" fmla="*/ 36 h 120"/>
                  <a:gd name="T22" fmla="*/ 138 w 204"/>
                  <a:gd name="T23" fmla="*/ 114 h 120"/>
                  <a:gd name="T24" fmla="*/ 168 w 204"/>
                  <a:gd name="T25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3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>
                  <a:gd name="T0" fmla="*/ 66 w 90"/>
                  <a:gd name="T1" fmla="*/ 36 h 78"/>
                  <a:gd name="T2" fmla="*/ 66 w 90"/>
                  <a:gd name="T3" fmla="*/ 36 h 78"/>
                  <a:gd name="T4" fmla="*/ 18 w 90"/>
                  <a:gd name="T5" fmla="*/ 24 h 78"/>
                  <a:gd name="T6" fmla="*/ 0 w 90"/>
                  <a:gd name="T7" fmla="*/ 30 h 78"/>
                  <a:gd name="T8" fmla="*/ 36 w 90"/>
                  <a:gd name="T9" fmla="*/ 78 h 78"/>
                  <a:gd name="T10" fmla="*/ 48 w 90"/>
                  <a:gd name="T11" fmla="*/ 72 h 78"/>
                  <a:gd name="T12" fmla="*/ 24 w 90"/>
                  <a:gd name="T13" fmla="*/ 36 h 78"/>
                  <a:gd name="T14" fmla="*/ 24 w 90"/>
                  <a:gd name="T15" fmla="*/ 36 h 78"/>
                  <a:gd name="T16" fmla="*/ 72 w 90"/>
                  <a:gd name="T17" fmla="*/ 54 h 78"/>
                  <a:gd name="T18" fmla="*/ 90 w 90"/>
                  <a:gd name="T19" fmla="*/ 42 h 78"/>
                  <a:gd name="T20" fmla="*/ 54 w 90"/>
                  <a:gd name="T21" fmla="*/ 0 h 78"/>
                  <a:gd name="T22" fmla="*/ 42 w 90"/>
                  <a:gd name="T23" fmla="*/ 6 h 78"/>
                  <a:gd name="T24" fmla="*/ 66 w 90"/>
                  <a:gd name="T25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4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>
                  <a:gd name="T0" fmla="*/ 54 w 101"/>
                  <a:gd name="T1" fmla="*/ 89 h 89"/>
                  <a:gd name="T2" fmla="*/ 65 w 101"/>
                  <a:gd name="T3" fmla="*/ 83 h 89"/>
                  <a:gd name="T4" fmla="*/ 48 w 101"/>
                  <a:gd name="T5" fmla="*/ 35 h 89"/>
                  <a:gd name="T6" fmla="*/ 89 w 101"/>
                  <a:gd name="T7" fmla="*/ 65 h 89"/>
                  <a:gd name="T8" fmla="*/ 101 w 101"/>
                  <a:gd name="T9" fmla="*/ 59 h 89"/>
                  <a:gd name="T10" fmla="*/ 83 w 101"/>
                  <a:gd name="T11" fmla="*/ 0 h 89"/>
                  <a:gd name="T12" fmla="*/ 71 w 101"/>
                  <a:gd name="T13" fmla="*/ 12 h 89"/>
                  <a:gd name="T14" fmla="*/ 83 w 101"/>
                  <a:gd name="T15" fmla="*/ 41 h 89"/>
                  <a:gd name="T16" fmla="*/ 48 w 101"/>
                  <a:gd name="T17" fmla="*/ 23 h 89"/>
                  <a:gd name="T18" fmla="*/ 36 w 101"/>
                  <a:gd name="T19" fmla="*/ 29 h 89"/>
                  <a:gd name="T20" fmla="*/ 45 w 101"/>
                  <a:gd name="T21" fmla="*/ 68 h 89"/>
                  <a:gd name="T22" fmla="*/ 18 w 101"/>
                  <a:gd name="T23" fmla="*/ 41 h 89"/>
                  <a:gd name="T24" fmla="*/ 0 w 101"/>
                  <a:gd name="T25" fmla="*/ 53 h 89"/>
                  <a:gd name="T26" fmla="*/ 54 w 101"/>
                  <a:gd name="T2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5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>
                  <a:gd name="T0" fmla="*/ 36 w 83"/>
                  <a:gd name="T1" fmla="*/ 78 h 78"/>
                  <a:gd name="T2" fmla="*/ 83 w 83"/>
                  <a:gd name="T3" fmla="*/ 48 h 78"/>
                  <a:gd name="T4" fmla="*/ 54 w 83"/>
                  <a:gd name="T5" fmla="*/ 0 h 78"/>
                  <a:gd name="T6" fmla="*/ 0 w 83"/>
                  <a:gd name="T7" fmla="*/ 30 h 78"/>
                  <a:gd name="T8" fmla="*/ 6 w 83"/>
                  <a:gd name="T9" fmla="*/ 36 h 78"/>
                  <a:gd name="T10" fmla="*/ 42 w 83"/>
                  <a:gd name="T11" fmla="*/ 18 h 78"/>
                  <a:gd name="T12" fmla="*/ 54 w 83"/>
                  <a:gd name="T13" fmla="*/ 30 h 78"/>
                  <a:gd name="T14" fmla="*/ 24 w 83"/>
                  <a:gd name="T15" fmla="*/ 48 h 78"/>
                  <a:gd name="T16" fmla="*/ 30 w 83"/>
                  <a:gd name="T17" fmla="*/ 54 h 78"/>
                  <a:gd name="T18" fmla="*/ 60 w 83"/>
                  <a:gd name="T19" fmla="*/ 36 h 78"/>
                  <a:gd name="T20" fmla="*/ 66 w 83"/>
                  <a:gd name="T21" fmla="*/ 48 h 78"/>
                  <a:gd name="T22" fmla="*/ 30 w 83"/>
                  <a:gd name="T23" fmla="*/ 66 h 78"/>
                  <a:gd name="T24" fmla="*/ 36 w 83"/>
                  <a:gd name="T2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6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>
                  <a:gd name="T0" fmla="*/ 90 w 90"/>
                  <a:gd name="T1" fmla="*/ 30 h 72"/>
                  <a:gd name="T2" fmla="*/ 66 w 90"/>
                  <a:gd name="T3" fmla="*/ 0 h 72"/>
                  <a:gd name="T4" fmla="*/ 0 w 90"/>
                  <a:gd name="T5" fmla="*/ 36 h 72"/>
                  <a:gd name="T6" fmla="*/ 24 w 90"/>
                  <a:gd name="T7" fmla="*/ 72 h 72"/>
                  <a:gd name="T8" fmla="*/ 36 w 90"/>
                  <a:gd name="T9" fmla="*/ 66 h 72"/>
                  <a:gd name="T10" fmla="*/ 18 w 90"/>
                  <a:gd name="T11" fmla="*/ 42 h 72"/>
                  <a:gd name="T12" fmla="*/ 36 w 90"/>
                  <a:gd name="T13" fmla="*/ 30 h 72"/>
                  <a:gd name="T14" fmla="*/ 54 w 90"/>
                  <a:gd name="T15" fmla="*/ 54 h 72"/>
                  <a:gd name="T16" fmla="*/ 60 w 90"/>
                  <a:gd name="T17" fmla="*/ 48 h 72"/>
                  <a:gd name="T18" fmla="*/ 48 w 90"/>
                  <a:gd name="T19" fmla="*/ 24 h 72"/>
                  <a:gd name="T20" fmla="*/ 60 w 90"/>
                  <a:gd name="T21" fmla="*/ 12 h 72"/>
                  <a:gd name="T22" fmla="*/ 78 w 90"/>
                  <a:gd name="T23" fmla="*/ 42 h 72"/>
                  <a:gd name="T24" fmla="*/ 90 w 90"/>
                  <a:gd name="T25" fmla="*/ 3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7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>
                  <a:gd name="T0" fmla="*/ 42 w 90"/>
                  <a:gd name="T1" fmla="*/ 60 h 84"/>
                  <a:gd name="T2" fmla="*/ 42 w 90"/>
                  <a:gd name="T3" fmla="*/ 60 h 84"/>
                  <a:gd name="T4" fmla="*/ 72 w 90"/>
                  <a:gd name="T5" fmla="*/ 12 h 84"/>
                  <a:gd name="T6" fmla="*/ 66 w 90"/>
                  <a:gd name="T7" fmla="*/ 0 h 84"/>
                  <a:gd name="T8" fmla="*/ 0 w 90"/>
                  <a:gd name="T9" fmla="*/ 42 h 84"/>
                  <a:gd name="T10" fmla="*/ 6 w 90"/>
                  <a:gd name="T11" fmla="*/ 54 h 84"/>
                  <a:gd name="T12" fmla="*/ 54 w 90"/>
                  <a:gd name="T13" fmla="*/ 24 h 84"/>
                  <a:gd name="T14" fmla="*/ 54 w 90"/>
                  <a:gd name="T15" fmla="*/ 24 h 84"/>
                  <a:gd name="T16" fmla="*/ 18 w 90"/>
                  <a:gd name="T17" fmla="*/ 72 h 84"/>
                  <a:gd name="T18" fmla="*/ 24 w 90"/>
                  <a:gd name="T19" fmla="*/ 84 h 84"/>
                  <a:gd name="T20" fmla="*/ 90 w 90"/>
                  <a:gd name="T21" fmla="*/ 42 h 84"/>
                  <a:gd name="T22" fmla="*/ 84 w 90"/>
                  <a:gd name="T23" fmla="*/ 30 h 84"/>
                  <a:gd name="T24" fmla="*/ 42 w 90"/>
                  <a:gd name="T25" fmla="*/ 6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8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6 w 6"/>
                  <a:gd name="T3" fmla="*/ 0 h 12"/>
                  <a:gd name="T4" fmla="*/ 0 w 6"/>
                  <a:gd name="T5" fmla="*/ 0 h 12"/>
                  <a:gd name="T6" fmla="*/ 0 w 6"/>
                  <a:gd name="T7" fmla="*/ 0 h 12"/>
                  <a:gd name="T8" fmla="*/ 0 w 6"/>
                  <a:gd name="T9" fmla="*/ 12 h 12"/>
                  <a:gd name="T10" fmla="*/ 6 w 6"/>
                  <a:gd name="T11" fmla="*/ 0 h 12"/>
                  <a:gd name="T12" fmla="*/ 6 w 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9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>
                  <a:gd name="T0" fmla="*/ 18 w 30"/>
                  <a:gd name="T1" fmla="*/ 48 h 48"/>
                  <a:gd name="T2" fmla="*/ 18 w 30"/>
                  <a:gd name="T3" fmla="*/ 48 h 48"/>
                  <a:gd name="T4" fmla="*/ 30 w 30"/>
                  <a:gd name="T5" fmla="*/ 42 h 48"/>
                  <a:gd name="T6" fmla="*/ 0 w 30"/>
                  <a:gd name="T7" fmla="*/ 0 h 48"/>
                  <a:gd name="T8" fmla="*/ 0 w 30"/>
                  <a:gd name="T9" fmla="*/ 24 h 48"/>
                  <a:gd name="T10" fmla="*/ 18 w 30"/>
                  <a:gd name="T11" fmla="*/ 48 h 48"/>
                  <a:gd name="T12" fmla="*/ 18 w 30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90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>
                  <a:gd name="T0" fmla="*/ 36 w 36"/>
                  <a:gd name="T1" fmla="*/ 0 h 66"/>
                  <a:gd name="T2" fmla="*/ 24 w 36"/>
                  <a:gd name="T3" fmla="*/ 0 h 66"/>
                  <a:gd name="T4" fmla="*/ 24 w 36"/>
                  <a:gd name="T5" fmla="*/ 0 h 66"/>
                  <a:gd name="T6" fmla="*/ 0 w 36"/>
                  <a:gd name="T7" fmla="*/ 36 h 66"/>
                  <a:gd name="T8" fmla="*/ 0 w 36"/>
                  <a:gd name="T9" fmla="*/ 66 h 66"/>
                  <a:gd name="T10" fmla="*/ 36 w 36"/>
                  <a:gd name="T11" fmla="*/ 0 h 66"/>
                  <a:gd name="T12" fmla="*/ 36 w 36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91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92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93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94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95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>
                  <a:gd name="T0" fmla="*/ 0 w 348"/>
                  <a:gd name="T1" fmla="*/ 0 h 1272"/>
                  <a:gd name="T2" fmla="*/ 287 w 348"/>
                  <a:gd name="T3" fmla="*/ 582 h 1272"/>
                  <a:gd name="T4" fmla="*/ 348 w 348"/>
                  <a:gd name="T5" fmla="*/ 1272 h 1272"/>
                  <a:gd name="T6" fmla="*/ 54 w 348"/>
                  <a:gd name="T7" fmla="*/ 676 h 1272"/>
                  <a:gd name="T8" fmla="*/ 0 w 348"/>
                  <a:gd name="T9" fmla="*/ 0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96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31897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171450"/>
            <a:ext cx="85407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 dirty="0" smtClean="0"/>
              <a:t>Haga clic para cambiar el estilo de título	</a:t>
            </a:r>
          </a:p>
        </p:txBody>
      </p:sp>
      <p:sp>
        <p:nvSpPr>
          <p:cNvPr id="31898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6" y="4683919"/>
            <a:ext cx="2289175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endParaRPr lang="es-ES" altLang="es-ES"/>
          </a:p>
        </p:txBody>
      </p:sp>
      <p:sp>
        <p:nvSpPr>
          <p:cNvPr id="31899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endParaRPr lang="es-ES" altLang="es-ES"/>
          </a:p>
        </p:txBody>
      </p:sp>
      <p:sp>
        <p:nvSpPr>
          <p:cNvPr id="31900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1" y="4683919"/>
            <a:ext cx="2289175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fld id="{66AABD51-9D4C-4D03-9E3C-B1BA498CE48F}" type="slidenum">
              <a:rPr lang="es-ES" altLang="es-ES"/>
              <a:pPr/>
              <a:t>‹Nº›</a:t>
            </a:fld>
            <a:endParaRPr lang="es-ES" altLang="es-ES"/>
          </a:p>
        </p:txBody>
      </p:sp>
      <p:sp>
        <p:nvSpPr>
          <p:cNvPr id="31901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200151"/>
            <a:ext cx="8540750" cy="3374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 dirty="0" smtClean="0"/>
              <a:t>Haga clic para modificar el estilo de texto del patrón</a:t>
            </a:r>
          </a:p>
          <a:p>
            <a:pPr lvl="1"/>
            <a:r>
              <a:rPr lang="es-ES" altLang="es-ES" dirty="0" smtClean="0"/>
              <a:t>Segundo nivel</a:t>
            </a:r>
          </a:p>
          <a:p>
            <a:pPr lvl="2"/>
            <a:r>
              <a:rPr lang="es-ES" altLang="es-ES" dirty="0" smtClean="0"/>
              <a:t>Tercer nivel</a:t>
            </a:r>
          </a:p>
          <a:p>
            <a:pPr lvl="3"/>
            <a:r>
              <a:rPr lang="es-ES" altLang="es-ES" dirty="0" smtClean="0"/>
              <a:t>Cuarto nivel</a:t>
            </a:r>
          </a:p>
          <a:p>
            <a:pPr lvl="4"/>
            <a:r>
              <a:rPr lang="es-ES" altLang="es-ES" dirty="0" smtClean="0"/>
              <a:t>Quinto nivel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3" r:id="rId3"/>
    <p:sldLayoutId id="2147483657" r:id="rId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92D05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AutoShape 3"/>
          <p:cNvSpPr>
            <a:spLocks noGrp="1" noChangeArrowheads="1"/>
          </p:cNvSpPr>
          <p:nvPr>
            <p:ph type="title"/>
          </p:nvPr>
        </p:nvSpPr>
        <p:spPr/>
        <p:txBody>
          <a:bodyPr anchor="b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s-ES" altLang="es-ES" sz="5400" b="1" spc="2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India</a:t>
            </a:r>
            <a:endParaRPr lang="es-ES" altLang="es-ES" sz="5400" b="1" spc="2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377825" y="1131590"/>
            <a:ext cx="4194175" cy="3374231"/>
          </a:xfrm>
        </p:spPr>
        <p:txBody>
          <a:bodyPr/>
          <a:lstStyle/>
          <a:p>
            <a:pPr marL="0" indent="0" algn="ctr">
              <a:buNone/>
            </a:pPr>
            <a:r>
              <a:rPr lang="es-ES" altLang="es-ES" dirty="0"/>
              <a:t>  </a:t>
            </a:r>
            <a:r>
              <a:rPr lang="es-ES" altLang="es-ES" dirty="0" smtClean="0"/>
              <a:t>U</a:t>
            </a:r>
            <a:r>
              <a:rPr lang="es-AR" altLang="es-ES" dirty="0" smtClean="0"/>
              <a:t>n sincretismo de muchas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AR" altLang="es-ES" dirty="0" smtClean="0"/>
              <a:t>Culturas.</a:t>
            </a:r>
            <a:endParaRPr lang="es-AR" altLang="es-ES" dirty="0"/>
          </a:p>
          <a:p>
            <a:pPr>
              <a:buFont typeface="Wingdings" panose="05000000000000000000" pitchFamily="2" charset="2"/>
              <a:buChar char="Ø"/>
            </a:pPr>
            <a:r>
              <a:rPr lang="es-AR" altLang="es-ES" dirty="0" smtClean="0"/>
              <a:t>Pueblos.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AR" altLang="es-ES" dirty="0" smtClean="0"/>
              <a:t>Ideologías.</a:t>
            </a:r>
            <a:endParaRPr lang="es-ES" altLang="es-ES" dirty="0"/>
          </a:p>
        </p:txBody>
      </p:sp>
      <p:sp>
        <p:nvSpPr>
          <p:cNvPr id="2" name="1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s-ES" altLang="es-ES" dirty="0"/>
              <a:t>Nativos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altLang="es-ES" dirty="0"/>
              <a:t>Arios.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altLang="es-ES" dirty="0"/>
              <a:t>Mogoles.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altLang="es-ES" dirty="0" smtClean="0"/>
              <a:t>Griegos.</a:t>
            </a:r>
            <a:endParaRPr lang="es-ES" altLang="es-ES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altLang="es-ES" dirty="0"/>
              <a:t>Árabes.</a:t>
            </a:r>
          </a:p>
          <a:p>
            <a:pPr marL="0" indent="0" algn="ctr">
              <a:buNone/>
            </a:pPr>
            <a:r>
              <a:rPr lang="es-ES" altLang="es-ES" dirty="0"/>
              <a:t>Dieron vida a la India. </a:t>
            </a:r>
          </a:p>
          <a:p>
            <a:endParaRPr lang="es-ES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 build="p" bldLvl="2"/>
      <p:bldP spid="2" grpId="0" build="p" bldLvl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MX" altLang="es-ES" dirty="0"/>
              <a:t>Medio geográfico </a:t>
            </a:r>
            <a:endParaRPr lang="es-ES" altLang="es-ES" dirty="0"/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sz="half" idx="1"/>
          </p:nvPr>
        </p:nvSpPr>
        <p:spPr>
          <a:xfrm>
            <a:off x="301626" y="1200151"/>
            <a:ext cx="4414390" cy="3374231"/>
          </a:xfrm>
        </p:spPr>
        <p:txBody>
          <a:bodyPr/>
          <a:lstStyle/>
          <a:p>
            <a:pPr marL="0" indent="0" algn="ctr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altLang="es-ES" sz="3200" dirty="0">
                <a:solidFill>
                  <a:srgbClr val="92D050"/>
                </a:solidFill>
              </a:rPr>
              <a:t>La antigua civilización India ocupó la zona que hoy corresponde al estado de Pakistán y a la parte occidental de la India. </a:t>
            </a:r>
          </a:p>
        </p:txBody>
      </p:sp>
      <p:pic>
        <p:nvPicPr>
          <p:cNvPr id="3" name="2 Marcador de contenido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763" y="1707654"/>
            <a:ext cx="3686940" cy="25559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0399999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mph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 tmFilter="0, 0; .2, .5; .8, .5; 1, 0"/>
                                            <p:tgtEl>
                                              <p:spTgt spid="409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" dur="250" autoRev="1" fill="hold"/>
                                            <p:tgtEl>
                                              <p:spTgt spid="409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6" presetClass="emph" presetSubtype="0" accel="12500" fill="hold" nodeType="afterEffect" p14:presetBounceEnd="175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7500">
                                          <p:cBhvr>
                                            <p:cTn id="10" dur="2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9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mph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 tmFilter="0, 0; .2, .5; .8, .5; 1, 0"/>
                                            <p:tgtEl>
                                              <p:spTgt spid="409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" dur="250" autoRev="1" fill="hold"/>
                                            <p:tgtEl>
                                              <p:spTgt spid="409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6" presetClass="emph" presetSubtype="0" accel="125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98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555526"/>
            <a:ext cx="8540750" cy="857250"/>
          </a:xfrm>
        </p:spPr>
        <p:txBody>
          <a:bodyPr/>
          <a:lstStyle/>
          <a:p>
            <a:r>
              <a:rPr lang="es-ES" altLang="es-ES" i="1" cap="small" dirty="0" smtClean="0">
                <a:solidFill>
                  <a:srgbClr val="92D050"/>
                </a:solidFill>
              </a:rPr>
              <a:t>Los  pueblos primitivos  más importantes fueron</a:t>
            </a:r>
            <a:br>
              <a:rPr lang="es-ES" altLang="es-ES" i="1" cap="small" dirty="0" smtClean="0">
                <a:solidFill>
                  <a:srgbClr val="92D050"/>
                </a:solidFill>
              </a:rPr>
            </a:br>
            <a:endParaRPr lang="es-ES" i="1" cap="small" dirty="0">
              <a:solidFill>
                <a:srgbClr val="92D050"/>
              </a:solidFill>
            </a:endParaRPr>
          </a:p>
        </p:txBody>
      </p: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3305382136"/>
              </p:ext>
            </p:extLst>
          </p:nvPr>
        </p:nvGraphicFramePr>
        <p:xfrm>
          <a:off x="2555776" y="1563638"/>
          <a:ext cx="4320000" cy="324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FC5B9BC-2A89-42C4-875E-F77C4556EF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EFC5B9BC-2A89-42C4-875E-F77C4556EF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9B9778D-87DF-41F0-A154-CBD78F7E17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2000"/>
                                        <p:tgtEl>
                                          <p:spTgt spid="2">
                                            <p:graphicEl>
                                              <a:dgm id="{79B9778D-87DF-41F0-A154-CBD78F7E17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E858A7C-5D19-43F6-8A84-9444F95118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2000"/>
                                        <p:tgtEl>
                                          <p:spTgt spid="2">
                                            <p:graphicEl>
                                              <a:dgm id="{FE858A7C-5D19-43F6-8A84-9444F95118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0B5FBAF-292B-4C12-8576-ECC371128A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2000"/>
                                        <p:tgtEl>
                                          <p:spTgt spid="2">
                                            <p:graphicEl>
                                              <a:dgm id="{30B5FBAF-292B-4C12-8576-ECC371128A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4" presetClass="entr" presetSubtype="5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6636059-6D03-4B35-900F-9CEC140BD7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2000"/>
                                        <p:tgtEl>
                                          <p:spTgt spid="2">
                                            <p:graphicEl>
                                              <a:dgm id="{A6636059-6D03-4B35-900F-9CEC140BD7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2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Rot="1" noChangeArrowheads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s-CL" altLang="es-ES" sz="4000" dirty="0"/>
              <a:t>Civilización de Mohenjo Daro y </a:t>
            </a:r>
            <a:r>
              <a:rPr lang="es-CL" altLang="es-ES" sz="4000" dirty="0" smtClean="0"/>
              <a:t>Harappa</a:t>
            </a:r>
            <a:r>
              <a:rPr lang="es-CL" altLang="es-ES" sz="4000" dirty="0"/>
              <a:t/>
            </a:r>
            <a:br>
              <a:rPr lang="es-CL" altLang="es-ES" sz="4000" dirty="0"/>
            </a:br>
            <a:endParaRPr lang="es-ES" altLang="es-ES" sz="4000" dirty="0"/>
          </a:p>
        </p:txBody>
      </p:sp>
      <p:sp>
        <p:nvSpPr>
          <p:cNvPr id="4" name="3 Subtítulo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s-CL" altLang="es-ES" dirty="0" smtClean="0"/>
              <a:t>(2.500 a 1.500 a. de C.)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5480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179512" y="555526"/>
            <a:ext cx="4608512" cy="4104456"/>
          </a:xfrm>
          <a:prstGeom prst="plaque">
            <a:avLst/>
          </a:prstGeom>
          <a:ln w="57150">
            <a:solidFill>
              <a:schemeClr val="accent5">
                <a:lumMod val="50000"/>
              </a:schemeClr>
            </a:solidFill>
          </a:ln>
          <a:scene3d>
            <a:camera prst="orthographicFront">
              <a:rot lat="1800000" lon="1260582" rev="600000"/>
            </a:camera>
            <a:lightRig rig="threePt" dir="t"/>
          </a:scene3d>
        </p:spPr>
        <p:txBody>
          <a:bodyPr/>
          <a:lstStyle/>
          <a:p>
            <a:pPr indent="468000" algn="just">
              <a:spcBef>
                <a:spcPts val="0"/>
              </a:spcBef>
            </a:pPr>
            <a:r>
              <a:rPr lang="es-ES" altLang="es-ES" sz="2000" dirty="0">
                <a:solidFill>
                  <a:schemeClr val="accent5">
                    <a:lumMod val="50000"/>
                  </a:schemeClr>
                </a:solidFill>
              </a:rPr>
              <a:t>Hacia el cuarto milenio a. de C. los habitantes del valle del Indo se habían organizado en pequeñas aldeas, en las que la agricultura era la actividad </a:t>
            </a:r>
            <a:r>
              <a:rPr lang="es-ES" altLang="es-ES" sz="2000" dirty="0" smtClean="0">
                <a:solidFill>
                  <a:schemeClr val="accent5">
                    <a:lumMod val="50000"/>
                  </a:schemeClr>
                </a:solidFill>
              </a:rPr>
              <a:t>principal.</a:t>
            </a:r>
          </a:p>
          <a:p>
            <a:pPr indent="468000" algn="just">
              <a:spcBef>
                <a:spcPts val="0"/>
              </a:spcBef>
            </a:pPr>
            <a:r>
              <a:rPr lang="es-ES" altLang="es-ES" sz="2000" dirty="0" smtClean="0">
                <a:solidFill>
                  <a:schemeClr val="accent5">
                    <a:lumMod val="50000"/>
                  </a:schemeClr>
                </a:solidFill>
              </a:rPr>
              <a:t>Son </a:t>
            </a:r>
            <a:r>
              <a:rPr lang="es-ES" altLang="es-ES" sz="2000" dirty="0">
                <a:solidFill>
                  <a:schemeClr val="accent5">
                    <a:lumMod val="50000"/>
                  </a:schemeClr>
                </a:solidFill>
              </a:rPr>
              <a:t>consideradas las precursoras de la civilización india, la que se estima logró consolidarse entre </a:t>
            </a:r>
            <a:r>
              <a:rPr lang="es-ES" altLang="es-ES" sz="2000" dirty="0" smtClean="0">
                <a:solidFill>
                  <a:schemeClr val="accent5">
                    <a:lumMod val="50000"/>
                  </a:schemeClr>
                </a:solidFill>
              </a:rPr>
              <a:t>los años 2.500 </a:t>
            </a:r>
            <a:r>
              <a:rPr lang="es-ES" altLang="es-ES" sz="2000" dirty="0">
                <a:solidFill>
                  <a:schemeClr val="accent5">
                    <a:lumMod val="50000"/>
                  </a:schemeClr>
                </a:solidFill>
              </a:rPr>
              <a:t>y </a:t>
            </a:r>
            <a:r>
              <a:rPr lang="es-ES" altLang="es-ES" sz="2000" dirty="0" smtClean="0">
                <a:solidFill>
                  <a:schemeClr val="accent5">
                    <a:lumMod val="50000"/>
                  </a:schemeClr>
                </a:solidFill>
              </a:rPr>
              <a:t>1.800 a. d.C.</a:t>
            </a:r>
            <a:endParaRPr lang="es-ES" altLang="es-ES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150" name="Picture 5" descr="mohenjo-daro-ruins-285685-sw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 rot="20472254">
            <a:off x="4258738" y="609620"/>
            <a:ext cx="4320481" cy="3240360"/>
          </a:xfrm>
          <a:prstGeom prst="leftArrow">
            <a:avLst/>
          </a:prstGeom>
          <a:noFill/>
          <a:ln w="4445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1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9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0" fill="hold"/>
                                        <p:tgtEl>
                                          <p:spTgt spid="6147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6147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6147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6147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9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29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0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19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35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nimBg="1"/>
      <p:bldP spid="6147" grpId="1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s-ES" dirty="0"/>
              <a:t>A</a:t>
            </a:r>
            <a:r>
              <a:rPr lang="es-ES" altLang="es-ES" dirty="0" smtClean="0"/>
              <a:t>ntiguas aldeas de dravidianos</a:t>
            </a:r>
            <a:endParaRPr lang="es-ES" altLang="es-ES" dirty="0"/>
          </a:p>
        </p:txBody>
      </p:sp>
      <p:sp>
        <p:nvSpPr>
          <p:cNvPr id="8198" name="Rectangle 6"/>
          <p:cNvSpPr>
            <a:spLocks noGrp="1" noRot="1" noChangeArrowheads="1"/>
          </p:cNvSpPr>
          <p:nvPr>
            <p:ph sz="half" idx="1"/>
          </p:nvPr>
        </p:nvSpPr>
        <p:spPr>
          <a:xfrm>
            <a:off x="107504" y="1203598"/>
            <a:ext cx="4680000" cy="3420000"/>
          </a:xfrm>
          <a:prstGeom prst="flowChartManualOperatio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38100">
            <a:solidFill>
              <a:schemeClr val="accent5">
                <a:lumMod val="50000"/>
              </a:schemeClr>
            </a:solidFill>
          </a:ln>
          <a:effectLst>
            <a:glow rad="381000">
              <a:schemeClr val="tx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254000" prst="riblet"/>
          </a:sp3d>
        </p:spPr>
        <p:txBody>
          <a:bodyPr/>
          <a:lstStyle/>
          <a:p>
            <a:pPr marL="0" indent="0" algn="ctr">
              <a:spcBef>
                <a:spcPts val="600"/>
              </a:spcBef>
              <a:buNone/>
            </a:pPr>
            <a:r>
              <a:rPr lang="es-ES" altLang="es-ES" sz="2400" dirty="0"/>
              <a:t>B</a:t>
            </a:r>
            <a:r>
              <a:rPr lang="es-ES" altLang="es-ES" sz="2400" dirty="0" smtClean="0"/>
              <a:t>asaron </a:t>
            </a:r>
            <a:r>
              <a:rPr lang="es-ES" altLang="es-ES" sz="2400" dirty="0"/>
              <a:t>su economía en el cultivo, </a:t>
            </a:r>
            <a:r>
              <a:rPr lang="es-ES" altLang="es-ES" sz="2400" dirty="0" smtClean="0"/>
              <a:t>de </a:t>
            </a:r>
            <a:r>
              <a:rPr lang="es-ES" altLang="es-ES" sz="2400" dirty="0"/>
              <a:t>cereales como el trigo y la cebada aunque también producían diversos tipos de frutas y hortalizas. </a:t>
            </a:r>
          </a:p>
        </p:txBody>
      </p:sp>
      <p:sp>
        <p:nvSpPr>
          <p:cNvPr id="3" name="2 Trapecio"/>
          <p:cNvSpPr/>
          <p:nvPr/>
        </p:nvSpPr>
        <p:spPr>
          <a:xfrm>
            <a:off x="4355976" y="1203598"/>
            <a:ext cx="4680000" cy="3420000"/>
          </a:xfrm>
          <a:prstGeom prst="trapezoid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/>
          <a:scene3d>
            <a:camera prst="orthographicFront"/>
            <a:lightRig rig="threePt" dir="t"/>
          </a:scene3d>
          <a:sp3d>
            <a:bevelT w="2540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9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7" grpId="1"/>
    </p:bldLst>
  </p:timing>
</p:sld>
</file>

<file path=ppt/theme/theme1.xml><?xml version="1.0" encoding="utf-8"?>
<a:theme xmlns:a="http://schemas.openxmlformats.org/drawingml/2006/main" name="Brújula">
  <a:themeElements>
    <a:clrScheme name="Brújula 2">
      <a:dk1>
        <a:srgbClr val="5B5D6B"/>
      </a:dk1>
      <a:lt1>
        <a:srgbClr val="FFFFFF"/>
      </a:lt1>
      <a:dk2>
        <a:srgbClr val="5A5C6C"/>
      </a:dk2>
      <a:lt2>
        <a:srgbClr val="FFFFCC"/>
      </a:lt2>
      <a:accent1>
        <a:srgbClr val="9966FF"/>
      </a:accent1>
      <a:accent2>
        <a:srgbClr val="9383B3"/>
      </a:accent2>
      <a:accent3>
        <a:srgbClr val="B5B5BA"/>
      </a:accent3>
      <a:accent4>
        <a:srgbClr val="DADADA"/>
      </a:accent4>
      <a:accent5>
        <a:srgbClr val="CAB8FF"/>
      </a:accent5>
      <a:accent6>
        <a:srgbClr val="8576A2"/>
      </a:accent6>
      <a:hlink>
        <a:srgbClr val="A3C145"/>
      </a:hlink>
      <a:folHlink>
        <a:srgbClr val="6FA9B7"/>
      </a:folHlink>
    </a:clrScheme>
    <a:fontScheme name="Brújula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rújula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rújula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Compass</Template>
  <TotalTime>499</TotalTime>
  <Words>165</Words>
  <Application>Microsoft Office PowerPoint</Application>
  <PresentationFormat>Presentación en pantalla (16:9)</PresentationFormat>
  <Paragraphs>24</Paragraphs>
  <Slides>6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Brújula</vt:lpstr>
      <vt:lpstr>India</vt:lpstr>
      <vt:lpstr>Medio geográfico </vt:lpstr>
      <vt:lpstr>Los  pueblos primitivos  más importantes fueron </vt:lpstr>
      <vt:lpstr>Civilización de Mohenjo Daro y Harappa </vt:lpstr>
      <vt:lpstr>Presentación de PowerPoint</vt:lpstr>
      <vt:lpstr>Antiguas aldeas de dravidianos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India, un sincretismo de muchas culturas, pueblos y pensamientos diversos.</dc:title>
  <dc:creator>isabel</dc:creator>
  <cp:lastModifiedBy>JORGE</cp:lastModifiedBy>
  <cp:revision>26</cp:revision>
  <dcterms:created xsi:type="dcterms:W3CDTF">2012-10-10T22:16:38Z</dcterms:created>
  <dcterms:modified xsi:type="dcterms:W3CDTF">2018-07-07T22:46:08Z</dcterms:modified>
</cp:coreProperties>
</file>