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0"/>
  </p:notesMasterIdLst>
  <p:sldIdLst>
    <p:sldId id="260" r:id="rId2"/>
    <p:sldId id="262" r:id="rId3"/>
    <p:sldId id="257" r:id="rId4"/>
    <p:sldId id="259" r:id="rId5"/>
    <p:sldId id="263" r:id="rId6"/>
    <p:sldId id="265" r:id="rId7"/>
    <p:sldId id="267" r:id="rId8"/>
    <p:sldId id="266" r:id="rId9"/>
  </p:sldIdLst>
  <p:sldSz cx="9144000" cy="6858000" type="overhead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34580" autoAdjust="0"/>
    <p:restoredTop sz="73503" autoAdjust="0"/>
  </p:normalViewPr>
  <p:slideViewPr>
    <p:cSldViewPr>
      <p:cViewPr varScale="1">
        <p:scale>
          <a:sx n="48" d="100"/>
          <a:sy n="48" d="100"/>
        </p:scale>
        <p:origin x="-46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EFAF652-0008-4434-8D1F-A9920A6ED755}" type="doc">
      <dgm:prSet loTypeId="urn:microsoft.com/office/officeart/2005/8/layout/list1" loCatId="list" qsTypeId="urn:microsoft.com/office/officeart/2005/8/quickstyle/3d7" qsCatId="3D" csTypeId="urn:microsoft.com/office/officeart/2005/8/colors/colorful1" csCatId="colorful" phldr="1"/>
      <dgm:spPr/>
      <dgm:t>
        <a:bodyPr/>
        <a:lstStyle/>
        <a:p>
          <a:endParaRPr lang="es-ES"/>
        </a:p>
      </dgm:t>
    </dgm:pt>
    <dgm:pt modelId="{90817804-BBA2-4614-872C-A6F098DBA1EF}" type="pres">
      <dgm:prSet presAssocID="{8EFAF652-0008-4434-8D1F-A9920A6ED755}" presName="linear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</dgm:ptLst>
  <dgm:cxnLst>
    <dgm:cxn modelId="{CA6DDF70-9EBF-4550-93BD-82A944E1CFB1}" type="presOf" srcId="{8EFAF652-0008-4434-8D1F-A9920A6ED755}" destId="{90817804-BBA2-4614-872C-A6F098DBA1EF}" srcOrd="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408D11-A144-4D5E-9F3F-77CC3AED258D}" type="datetimeFigureOut">
              <a:rPr lang="es-ES" smtClean="0"/>
              <a:t>07/07/2018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6F6ED2-5A8E-46F5-A1AB-B96CD522CA6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682582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AR" dirty="0" smtClean="0"/>
              <a:t>De derecha a izquierda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F6ED2-5A8E-46F5-A1AB-B96CD522CA68}" type="slidenum">
              <a:rPr lang="es-ES" smtClean="0"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044301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AR" dirty="0" smtClean="0"/>
              <a:t>Agra</a:t>
            </a:r>
          </a:p>
          <a:p>
            <a:r>
              <a:rPr lang="es-AR" dirty="0" smtClean="0"/>
              <a:t>Mausoleo del </a:t>
            </a:r>
            <a:r>
              <a:rPr lang="es-AR" dirty="0" err="1" smtClean="0"/>
              <a:t>Taj</a:t>
            </a:r>
            <a:r>
              <a:rPr lang="es-AR" dirty="0" smtClean="0"/>
              <a:t> </a:t>
            </a:r>
            <a:r>
              <a:rPr lang="es-AR" dirty="0" err="1" smtClean="0"/>
              <a:t>Mahal</a:t>
            </a:r>
            <a:r>
              <a:rPr lang="es-AR" dirty="0" smtClean="0"/>
              <a:t>.</a:t>
            </a:r>
          </a:p>
          <a:p>
            <a:r>
              <a:rPr lang="es-AR" dirty="0" smtClean="0"/>
              <a:t>Varanasi</a:t>
            </a:r>
          </a:p>
          <a:p>
            <a:r>
              <a:rPr lang="es-AR" dirty="0" smtClean="0"/>
              <a:t>Ciudad sagrada a orillas del Ganges.</a:t>
            </a:r>
          </a:p>
          <a:p>
            <a:r>
              <a:rPr lang="es-AR" dirty="0" err="1" smtClean="0"/>
              <a:t>Khajuraho</a:t>
            </a:r>
            <a:endParaRPr lang="es-AR" dirty="0" smtClean="0"/>
          </a:p>
          <a:p>
            <a:r>
              <a:rPr lang="es-AR" dirty="0" smtClean="0"/>
              <a:t>Templos esculpidos con figuras eróticas.</a:t>
            </a:r>
          </a:p>
          <a:p>
            <a:r>
              <a:rPr lang="es-AR" dirty="0" err="1" smtClean="0"/>
              <a:t>Madurai</a:t>
            </a:r>
            <a:endParaRPr lang="es-AR" dirty="0" smtClean="0"/>
          </a:p>
          <a:p>
            <a:r>
              <a:rPr lang="es-AR" dirty="0" smtClean="0"/>
              <a:t>Centro de peregrinación hindú.</a:t>
            </a:r>
          </a:p>
          <a:p>
            <a:r>
              <a:rPr lang="es-AR" dirty="0" err="1" smtClean="0"/>
              <a:t>Leh</a:t>
            </a:r>
            <a:endParaRPr lang="es-AR" dirty="0" smtClean="0"/>
          </a:p>
          <a:p>
            <a:r>
              <a:rPr lang="es-AR" dirty="0" smtClean="0"/>
              <a:t>Ciudad junto al Himalaya.</a:t>
            </a:r>
          </a:p>
          <a:p>
            <a:r>
              <a:rPr lang="es-AR" dirty="0" smtClean="0"/>
              <a:t>Jaipur</a:t>
            </a:r>
          </a:p>
          <a:p>
            <a:r>
              <a:rPr lang="es-AR" dirty="0" smtClean="0"/>
              <a:t>"Ciudad Rosa", palacio de los Vientos.</a:t>
            </a:r>
          </a:p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F6ED2-5A8E-46F5-A1AB-B96CD522CA68}" type="slidenum">
              <a:rPr lang="es-ES" smtClean="0"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044301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AR" dirty="0" smtClean="0"/>
              <a:t>Islas de Andamán y Nicobar</a:t>
            </a:r>
          </a:p>
          <a:p>
            <a:r>
              <a:rPr lang="es-AR" dirty="0" smtClean="0"/>
              <a:t>Se ubican en el océano Índico, en el golfo de Bengala.</a:t>
            </a:r>
          </a:p>
          <a:p>
            <a:r>
              <a:rPr lang="es-AR" dirty="0" smtClean="0"/>
              <a:t>Madrás, ubicada en el estado de Tamil Nadu. </a:t>
            </a:r>
          </a:p>
          <a:p>
            <a:r>
              <a:rPr lang="es-AR" dirty="0" smtClean="0"/>
              <a:t>Puerto más grande de la Bahía de Bengala.</a:t>
            </a:r>
          </a:p>
          <a:p>
            <a:r>
              <a:rPr lang="es-AR" dirty="0" err="1" smtClean="0"/>
              <a:t>Cochin</a:t>
            </a:r>
            <a:r>
              <a:rPr lang="es-AR" dirty="0" smtClean="0"/>
              <a:t> ubicada en el estado de Kerala y bañada por el Mar Arábigo.</a:t>
            </a:r>
          </a:p>
          <a:p>
            <a:r>
              <a:rPr lang="es-AR" dirty="0" smtClean="0"/>
              <a:t>Se exportan las más importantes especias</a:t>
            </a:r>
          </a:p>
          <a:p>
            <a:r>
              <a:rPr lang="es-AR" dirty="0" err="1" smtClean="0"/>
              <a:t>Bharuch</a:t>
            </a:r>
            <a:r>
              <a:rPr lang="es-AR" dirty="0" smtClean="0"/>
              <a:t>, ubicada en el estado de </a:t>
            </a:r>
            <a:r>
              <a:rPr lang="es-AR" dirty="0" err="1" smtClean="0"/>
              <a:t>Guyarat</a:t>
            </a:r>
            <a:endParaRPr lang="es-AR" dirty="0" smtClean="0"/>
          </a:p>
          <a:p>
            <a:r>
              <a:rPr lang="es-AR" dirty="0" err="1" smtClean="0"/>
              <a:t>Machilipatnam</a:t>
            </a:r>
            <a:r>
              <a:rPr lang="es-AR" dirty="0" smtClean="0"/>
              <a:t> ubicada en el estado de Andhra Pradesh</a:t>
            </a:r>
          </a:p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F6ED2-5A8E-46F5-A1AB-B96CD522CA68}" type="slidenum">
              <a:rPr lang="es-ES" smtClean="0"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530591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F6ED2-5A8E-46F5-A1AB-B96CD522CA68}" type="slidenum">
              <a:rPr lang="es-ES" smtClean="0"/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966022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2B27E-F828-409F-89E9-35CB97F36E3E}" type="datetimeFigureOut">
              <a:rPr lang="es-ES" smtClean="0"/>
              <a:t>07/07/2018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7E0E1-2C09-4615-8A2B-9B86621C5C24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2B27E-F828-409F-89E9-35CB97F36E3E}" type="datetimeFigureOut">
              <a:rPr lang="es-ES" smtClean="0"/>
              <a:t>07/07/2018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7E0E1-2C09-4615-8A2B-9B86621C5C24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2B27E-F828-409F-89E9-35CB97F36E3E}" type="datetimeFigureOut">
              <a:rPr lang="es-ES" smtClean="0"/>
              <a:t>07/07/2018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7E0E1-2C09-4615-8A2B-9B86621C5C24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2B27E-F828-409F-89E9-35CB97F36E3E}" type="datetimeFigureOut">
              <a:rPr lang="es-ES" smtClean="0"/>
              <a:t>07/07/2018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7E0E1-2C09-4615-8A2B-9B86621C5C24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2B27E-F828-409F-89E9-35CB97F36E3E}" type="datetimeFigureOut">
              <a:rPr lang="es-ES" smtClean="0"/>
              <a:t>07/07/2018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7E0E1-2C09-4615-8A2B-9B86621C5C24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2B27E-F828-409F-89E9-35CB97F36E3E}" type="datetimeFigureOut">
              <a:rPr lang="es-ES" smtClean="0"/>
              <a:t>07/07/2018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7E0E1-2C09-4615-8A2B-9B86621C5C24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2B27E-F828-409F-89E9-35CB97F36E3E}" type="datetimeFigureOut">
              <a:rPr lang="es-ES" smtClean="0"/>
              <a:t>07/07/2018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7E0E1-2C09-4615-8A2B-9B86621C5C24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2B27E-F828-409F-89E9-35CB97F36E3E}" type="datetimeFigureOut">
              <a:rPr lang="es-ES" smtClean="0"/>
              <a:t>07/07/2018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7E0E1-2C09-4615-8A2B-9B86621C5C24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2B27E-F828-409F-89E9-35CB97F36E3E}" type="datetimeFigureOut">
              <a:rPr lang="es-ES" smtClean="0"/>
              <a:t>07/07/2018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7E0E1-2C09-4615-8A2B-9B86621C5C24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2B27E-F828-409F-89E9-35CB97F36E3E}" type="datetimeFigureOut">
              <a:rPr lang="es-ES" smtClean="0"/>
              <a:t>07/07/2018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7E0E1-2C09-4615-8A2B-9B86621C5C24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2B27E-F828-409F-89E9-35CB97F36E3E}" type="datetimeFigureOut">
              <a:rPr lang="es-ES" smtClean="0"/>
              <a:t>07/07/2018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7E0E1-2C09-4615-8A2B-9B86621C5C24}" type="slidenum">
              <a:rPr lang="es-ES" smtClean="0"/>
              <a:t>‹Nº›</a:t>
            </a:fld>
            <a:endParaRPr lang="es-ES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s-ES" smtClean="0"/>
              <a:t>Haga clic en el icono para agregar una imagen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9797A9E-CCB1-426C-9E60-8245885C5D14}" type="datetimeFigureOut">
              <a:rPr lang="es-ES" smtClean="0"/>
              <a:t>07/07/2018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E511529-1846-4FBF-B8ED-B6A183B1407D}" type="slidenum">
              <a:rPr lang="es-ES" smtClean="0"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Sus Antepasados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083152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/>
          <a:p>
            <a:pPr algn="r"/>
            <a:r>
              <a:rPr lang="es-AR" dirty="0" smtClean="0"/>
              <a:t>Ubicación geográfica</a:t>
            </a:r>
            <a:br>
              <a:rPr lang="es-AR" dirty="0" smtClean="0"/>
            </a:br>
            <a:r>
              <a:rPr lang="es-AR" dirty="0" smtClean="0"/>
              <a:t>Limita al </a:t>
            </a:r>
            <a:endParaRPr lang="es-ES" dirty="0"/>
          </a:p>
        </p:txBody>
      </p:sp>
      <p:sp>
        <p:nvSpPr>
          <p:cNvPr id="7" name="6 Marcador de texto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4357688"/>
          </a:xfrm>
        </p:spPr>
        <p:txBody>
          <a:bodyPr>
            <a:normAutofit/>
          </a:bodyPr>
          <a:lstStyle/>
          <a:p>
            <a:r>
              <a:rPr lang="es-ES" dirty="0"/>
              <a:t>Noroeste y al oeste</a:t>
            </a:r>
          </a:p>
          <a:p>
            <a:r>
              <a:rPr lang="es-ES" dirty="0"/>
              <a:t>Pakistán.</a:t>
            </a:r>
          </a:p>
          <a:p>
            <a:r>
              <a:rPr lang="es-ES" dirty="0"/>
              <a:t>Norte</a:t>
            </a:r>
          </a:p>
          <a:p>
            <a:r>
              <a:rPr lang="es-ES" dirty="0"/>
              <a:t>China y Nepal.</a:t>
            </a:r>
          </a:p>
          <a:p>
            <a:r>
              <a:rPr lang="es-ES" dirty="0"/>
              <a:t>Este</a:t>
            </a:r>
          </a:p>
          <a:p>
            <a:r>
              <a:rPr lang="es-ES" dirty="0"/>
              <a:t>Región de Myanmar en Birmania.</a:t>
            </a:r>
          </a:p>
          <a:p>
            <a:r>
              <a:rPr lang="es-ES" dirty="0"/>
              <a:t>Sur</a:t>
            </a:r>
          </a:p>
          <a:p>
            <a:r>
              <a:rPr lang="es-ES" dirty="0"/>
              <a:t>Océano Indico.</a:t>
            </a:r>
          </a:p>
          <a:p>
            <a:r>
              <a:rPr lang="es-ES" dirty="0"/>
              <a:t>Noreste</a:t>
            </a:r>
          </a:p>
          <a:p>
            <a:r>
              <a:rPr lang="es-ES" dirty="0"/>
              <a:t>Bután y Sikkim.</a:t>
            </a:r>
          </a:p>
          <a:p>
            <a:r>
              <a:rPr lang="es-ES" dirty="0"/>
              <a:t>Suroeste</a:t>
            </a:r>
          </a:p>
          <a:p>
            <a:r>
              <a:rPr lang="es-ES" dirty="0"/>
              <a:t>Mar Arábigo. </a:t>
            </a:r>
          </a:p>
          <a:p>
            <a:r>
              <a:rPr lang="es-ES" dirty="0"/>
              <a:t>Sureste</a:t>
            </a:r>
          </a:p>
          <a:p>
            <a:r>
              <a:rPr lang="es-ES" dirty="0"/>
              <a:t>Golfo de Bengala. </a:t>
            </a:r>
          </a:p>
          <a:p>
            <a:endParaRPr lang="es-ES" dirty="0"/>
          </a:p>
        </p:txBody>
      </p:sp>
      <p:sp>
        <p:nvSpPr>
          <p:cNvPr id="8" name="7 Marcador de posición de imagen"/>
          <p:cNvSpPr>
            <a:spLocks noGrp="1"/>
          </p:cNvSpPr>
          <p:nvPr>
            <p:ph type="pic" sz="quarter" idx="14"/>
          </p:nvPr>
        </p:nvSpPr>
        <p:spPr>
          <a:xfrm>
            <a:off x="5076056" y="2492896"/>
            <a:ext cx="3816000" cy="3816000"/>
          </a:xfrm>
        </p:spPr>
      </p:sp>
    </p:spTree>
    <p:extLst>
      <p:ext uri="{BB962C8B-B14F-4D97-AF65-F5344CB8AC3E}">
        <p14:creationId xmlns:p14="http://schemas.microsoft.com/office/powerpoint/2010/main" val="423925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Ciudades más pobladas 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ES" dirty="0"/>
              <a:t>Bombay</a:t>
            </a:r>
          </a:p>
          <a:p>
            <a:pPr marL="0" indent="0">
              <a:buNone/>
            </a:pPr>
            <a:r>
              <a:rPr lang="es-ES" dirty="0"/>
              <a:t>Calcuta</a:t>
            </a:r>
          </a:p>
          <a:p>
            <a:pPr marL="0" indent="0">
              <a:buNone/>
            </a:pPr>
            <a:r>
              <a:rPr lang="es-ES" dirty="0"/>
              <a:t>Nueva Delhi</a:t>
            </a:r>
          </a:p>
          <a:p>
            <a:pPr marL="0" indent="0">
              <a:buNone/>
            </a:pPr>
            <a:r>
              <a:rPr lang="es-ES" dirty="0"/>
              <a:t>Madrás</a:t>
            </a:r>
          </a:p>
          <a:p>
            <a:pPr marL="0" indent="0">
              <a:buNone/>
            </a:pPr>
            <a:r>
              <a:rPr lang="es-ES" dirty="0" err="1"/>
              <a:t>Hyderabad</a:t>
            </a:r>
            <a:endParaRPr lang="es-ES" dirty="0"/>
          </a:p>
          <a:p>
            <a:pPr marL="0" indent="0">
              <a:buNone/>
            </a:pPr>
            <a:r>
              <a:rPr lang="es-ES" dirty="0"/>
              <a:t>Bangalore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875387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Centros de Peregrinación </a:t>
            </a:r>
            <a:br>
              <a:rPr lang="es-AR" dirty="0"/>
            </a:br>
            <a:r>
              <a:rPr lang="es-AR" dirty="0"/>
              <a:t>y  ciudades importantes</a:t>
            </a:r>
            <a:endParaRPr lang="es-ES" dirty="0"/>
          </a:p>
        </p:txBody>
      </p:sp>
      <p:sp>
        <p:nvSpPr>
          <p:cNvPr id="7" name="6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60597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s-AR" dirty="0" smtClean="0"/>
              <a:t>Puertos </a:t>
            </a:r>
            <a:r>
              <a:rPr lang="es-AR" dirty="0"/>
              <a:t>más </a:t>
            </a:r>
            <a:r>
              <a:rPr lang="es-AR" dirty="0" smtClean="0"/>
              <a:t>significativos</a:t>
            </a:r>
            <a:endParaRPr lang="es-ES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41991735"/>
              </p:ext>
            </p:extLst>
          </p:nvPr>
        </p:nvGraphicFramePr>
        <p:xfrm>
          <a:off x="1009650" y="1806575"/>
          <a:ext cx="7124700" cy="40528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8748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420874" y="3326695"/>
            <a:ext cx="2880000" cy="900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AR" b="1" dirty="0" smtClean="0">
                <a:solidFill>
                  <a:srgbClr val="002060"/>
                </a:solidFill>
              </a:rPr>
              <a:t>21 de marzo </a:t>
            </a:r>
          </a:p>
          <a:p>
            <a:pPr algn="ctr"/>
            <a:r>
              <a:rPr lang="es-AR" b="1" dirty="0" smtClean="0">
                <a:solidFill>
                  <a:srgbClr val="002060"/>
                </a:solidFill>
              </a:rPr>
              <a:t>21 de mayo                                   </a:t>
            </a:r>
            <a:endParaRPr lang="es-ES" b="1" dirty="0">
              <a:solidFill>
                <a:srgbClr val="002060"/>
              </a:solidFill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3477650" y="3573016"/>
            <a:ext cx="2160000" cy="900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AR" b="1" dirty="0"/>
              <a:t>P</a:t>
            </a:r>
            <a:r>
              <a:rPr lang="es-AR" b="1" dirty="0" smtClean="0"/>
              <a:t>rimavera</a:t>
            </a:r>
            <a:endParaRPr lang="es-ES" b="1" dirty="0"/>
          </a:p>
        </p:txBody>
      </p:sp>
      <p:sp>
        <p:nvSpPr>
          <p:cNvPr id="4" name="3 Rectángulo"/>
          <p:cNvSpPr/>
          <p:nvPr/>
        </p:nvSpPr>
        <p:spPr>
          <a:xfrm>
            <a:off x="6264000" y="3525885"/>
            <a:ext cx="2880000" cy="900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AR" b="1" dirty="0"/>
              <a:t>HOLI</a:t>
            </a:r>
            <a:endParaRPr lang="es-ES" b="1" dirty="0"/>
          </a:p>
        </p:txBody>
      </p:sp>
      <p:sp>
        <p:nvSpPr>
          <p:cNvPr id="7" name="6 Rectángulo"/>
          <p:cNvSpPr/>
          <p:nvPr/>
        </p:nvSpPr>
        <p:spPr>
          <a:xfrm>
            <a:off x="129371" y="5229200"/>
            <a:ext cx="2880000" cy="900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AR" b="1" dirty="0">
                <a:solidFill>
                  <a:srgbClr val="002060"/>
                </a:solidFill>
              </a:rPr>
              <a:t>22 de mayo </a:t>
            </a:r>
          </a:p>
          <a:p>
            <a:pPr algn="ctr"/>
            <a:r>
              <a:rPr lang="es-AR" b="1" dirty="0">
                <a:solidFill>
                  <a:srgbClr val="002060"/>
                </a:solidFill>
              </a:rPr>
              <a:t>22 de </a:t>
            </a:r>
            <a:r>
              <a:rPr lang="es-AR" b="1" dirty="0" smtClean="0">
                <a:solidFill>
                  <a:srgbClr val="002060"/>
                </a:solidFill>
              </a:rPr>
              <a:t>julio </a:t>
            </a:r>
            <a:endParaRPr lang="es-ES" b="1" dirty="0">
              <a:solidFill>
                <a:srgbClr val="002060"/>
              </a:solidFill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3300874" y="5229200"/>
            <a:ext cx="2160000" cy="900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AR" b="1" dirty="0" smtClean="0"/>
              <a:t>Verano                       </a:t>
            </a:r>
            <a:endParaRPr lang="es-ES" b="1" dirty="0"/>
          </a:p>
        </p:txBody>
      </p:sp>
      <p:sp>
        <p:nvSpPr>
          <p:cNvPr id="9" name="8 Rectángulo"/>
          <p:cNvSpPr/>
          <p:nvPr/>
        </p:nvSpPr>
        <p:spPr>
          <a:xfrm>
            <a:off x="6264000" y="5085093"/>
            <a:ext cx="2880000" cy="900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AR" b="1" dirty="0"/>
              <a:t>BUDA</a:t>
            </a:r>
            <a:r>
              <a:rPr lang="es-AR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s-AR" b="1" dirty="0"/>
              <a:t>PURNIMA</a:t>
            </a:r>
            <a:endParaRPr lang="es-ES" b="1" dirty="0"/>
          </a:p>
        </p:txBody>
      </p:sp>
      <p:sp>
        <p:nvSpPr>
          <p:cNvPr id="18" name="17 Rectángulo"/>
          <p:cNvSpPr/>
          <p:nvPr/>
        </p:nvSpPr>
        <p:spPr>
          <a:xfrm>
            <a:off x="127749" y="1293202"/>
            <a:ext cx="2880000" cy="900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AR" b="1" dirty="0" smtClean="0">
                <a:solidFill>
                  <a:srgbClr val="002060"/>
                </a:solidFill>
              </a:rPr>
              <a:t>FECHA   </a:t>
            </a:r>
            <a:endParaRPr lang="es-ES" b="1" dirty="0">
              <a:solidFill>
                <a:srgbClr val="002060"/>
              </a:solidFill>
            </a:endParaRPr>
          </a:p>
        </p:txBody>
      </p:sp>
      <p:sp>
        <p:nvSpPr>
          <p:cNvPr id="19" name="18 Rectángulo"/>
          <p:cNvSpPr/>
          <p:nvPr/>
        </p:nvSpPr>
        <p:spPr>
          <a:xfrm>
            <a:off x="3300874" y="1178800"/>
            <a:ext cx="2160000" cy="900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AR" b="1" dirty="0" smtClean="0"/>
              <a:t>ESTACION</a:t>
            </a:r>
            <a:endParaRPr lang="es-ES" b="1" dirty="0"/>
          </a:p>
        </p:txBody>
      </p:sp>
      <p:sp>
        <p:nvSpPr>
          <p:cNvPr id="20" name="19 Rectángulo"/>
          <p:cNvSpPr/>
          <p:nvPr/>
        </p:nvSpPr>
        <p:spPr>
          <a:xfrm>
            <a:off x="5724128" y="1639550"/>
            <a:ext cx="2880000" cy="900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AR" b="1" dirty="0"/>
              <a:t>FIESTA</a:t>
            </a:r>
            <a:endParaRPr lang="es-ES" b="1" dirty="0"/>
          </a:p>
        </p:txBody>
      </p:sp>
    </p:spTree>
    <p:extLst>
      <p:ext uri="{BB962C8B-B14F-4D97-AF65-F5344CB8AC3E}">
        <p14:creationId xmlns:p14="http://schemas.microsoft.com/office/powerpoint/2010/main" val="4012850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Rectángulo"/>
          <p:cNvSpPr/>
          <p:nvPr/>
        </p:nvSpPr>
        <p:spPr>
          <a:xfrm flipH="1">
            <a:off x="243136" y="2286572"/>
            <a:ext cx="2880000" cy="900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AR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23 de julio </a:t>
            </a:r>
          </a:p>
          <a:p>
            <a:pPr algn="ctr"/>
            <a:r>
              <a:rPr lang="es-AR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22 de septiembre</a:t>
            </a:r>
            <a:endParaRPr lang="es-ES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11 Rectángulo"/>
          <p:cNvSpPr/>
          <p:nvPr/>
        </p:nvSpPr>
        <p:spPr>
          <a:xfrm>
            <a:off x="3824447" y="2286572"/>
            <a:ext cx="2160000" cy="1440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es-AR" dirty="0" smtClean="0"/>
              <a:t>Lluvias</a:t>
            </a:r>
            <a:endParaRPr lang="es-ES" dirty="0"/>
          </a:p>
        </p:txBody>
      </p:sp>
      <p:sp>
        <p:nvSpPr>
          <p:cNvPr id="13" name="12 Rectángulo"/>
          <p:cNvSpPr/>
          <p:nvPr/>
        </p:nvSpPr>
        <p:spPr>
          <a:xfrm>
            <a:off x="6563867" y="2286572"/>
            <a:ext cx="2160000" cy="900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AR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GANESHA</a:t>
            </a:r>
          </a:p>
          <a:p>
            <a:pPr algn="ctr"/>
            <a:r>
              <a:rPr lang="es-AR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CHATURTHI</a:t>
            </a:r>
            <a:endParaRPr lang="es-ES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13 Rectángulo"/>
          <p:cNvSpPr/>
          <p:nvPr/>
        </p:nvSpPr>
        <p:spPr>
          <a:xfrm flipH="1">
            <a:off x="243136" y="4855347"/>
            <a:ext cx="2880000" cy="900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AR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23 de septiembre</a:t>
            </a:r>
            <a:endParaRPr lang="es-ES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s-AR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21 de noviembre</a:t>
            </a:r>
            <a:endParaRPr lang="es-ES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14 Rectángulo"/>
          <p:cNvSpPr/>
          <p:nvPr/>
        </p:nvSpPr>
        <p:spPr>
          <a:xfrm>
            <a:off x="3748187" y="4585347"/>
            <a:ext cx="2160000" cy="1440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AR" dirty="0" smtClean="0"/>
              <a:t>Otoño</a:t>
            </a:r>
            <a:endParaRPr lang="es-ES" dirty="0"/>
          </a:p>
        </p:txBody>
      </p:sp>
      <p:sp>
        <p:nvSpPr>
          <p:cNvPr id="16" name="15 Rectángulo"/>
          <p:cNvSpPr/>
          <p:nvPr/>
        </p:nvSpPr>
        <p:spPr>
          <a:xfrm>
            <a:off x="6533238" y="4585347"/>
            <a:ext cx="2160000" cy="900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AR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DIWALI</a:t>
            </a:r>
            <a:endParaRPr lang="es-ES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59173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16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324528" cy="6858000"/>
          </a:xfrm>
          <a:prstGeom prst="rect">
            <a:avLst/>
          </a:prstGeom>
        </p:spPr>
      </p:pic>
      <p:sp>
        <p:nvSpPr>
          <p:cNvPr id="2" name="1 Rectángulo"/>
          <p:cNvSpPr/>
          <p:nvPr/>
        </p:nvSpPr>
        <p:spPr>
          <a:xfrm>
            <a:off x="115646" y="1804936"/>
            <a:ext cx="2880000" cy="1260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AR" dirty="0" smtClean="0"/>
              <a:t>22 de noviembre</a:t>
            </a:r>
          </a:p>
          <a:p>
            <a:pPr algn="ctr"/>
            <a:r>
              <a:rPr lang="es-AR" dirty="0" smtClean="0"/>
              <a:t>21 de enero</a:t>
            </a:r>
            <a:endParaRPr lang="es-ES" dirty="0"/>
          </a:p>
        </p:txBody>
      </p:sp>
      <p:sp>
        <p:nvSpPr>
          <p:cNvPr id="3" name="2 Rectángulo"/>
          <p:cNvSpPr/>
          <p:nvPr/>
        </p:nvSpPr>
        <p:spPr>
          <a:xfrm>
            <a:off x="3995936" y="1804936"/>
            <a:ext cx="1800000" cy="900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AR" dirty="0" smtClean="0"/>
              <a:t>Invierno</a:t>
            </a:r>
            <a:endParaRPr lang="es-ES" dirty="0"/>
          </a:p>
        </p:txBody>
      </p:sp>
      <p:sp>
        <p:nvSpPr>
          <p:cNvPr id="4" name="3 Rectángulo"/>
          <p:cNvSpPr/>
          <p:nvPr/>
        </p:nvSpPr>
        <p:spPr>
          <a:xfrm>
            <a:off x="6588224" y="1484783"/>
            <a:ext cx="2160000" cy="1260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AR" dirty="0" smtClean="0">
                <a:solidFill>
                  <a:srgbClr val="002060"/>
                </a:solidFill>
              </a:rPr>
              <a:t>MILAS UN-NABI</a:t>
            </a:r>
            <a:endParaRPr lang="es-ES" dirty="0">
              <a:solidFill>
                <a:srgbClr val="002060"/>
              </a:solidFill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323528" y="4289478"/>
            <a:ext cx="2880000" cy="1260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AR" dirty="0" smtClean="0"/>
              <a:t>22 de enero</a:t>
            </a:r>
          </a:p>
          <a:p>
            <a:pPr algn="ctr"/>
            <a:r>
              <a:rPr lang="es-AR" dirty="0" smtClean="0"/>
              <a:t>20 de marzo</a:t>
            </a:r>
            <a:endParaRPr lang="es-ES" dirty="0"/>
          </a:p>
        </p:txBody>
      </p:sp>
      <p:sp>
        <p:nvSpPr>
          <p:cNvPr id="8" name="7 Rectángulo"/>
          <p:cNvSpPr/>
          <p:nvPr/>
        </p:nvSpPr>
        <p:spPr>
          <a:xfrm>
            <a:off x="4007904" y="4654163"/>
            <a:ext cx="1800000" cy="900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AR" dirty="0"/>
              <a:t>Rocío</a:t>
            </a:r>
            <a:endParaRPr lang="es-ES" dirty="0"/>
          </a:p>
        </p:txBody>
      </p:sp>
      <p:sp>
        <p:nvSpPr>
          <p:cNvPr id="9" name="8 Rectángulo"/>
          <p:cNvSpPr/>
          <p:nvPr/>
        </p:nvSpPr>
        <p:spPr>
          <a:xfrm>
            <a:off x="6588224" y="4663456"/>
            <a:ext cx="2160000" cy="1260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AR" dirty="0" smtClean="0"/>
              <a:t>KUMBH MELA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173188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Primavera</Template>
  <TotalTime>393</TotalTime>
  <Words>235</Words>
  <Application>Microsoft Office PowerPoint</Application>
  <PresentationFormat>Transparencia</PresentationFormat>
  <Paragraphs>78</Paragraphs>
  <Slides>8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9" baseType="lpstr">
      <vt:lpstr>1_Spring</vt:lpstr>
      <vt:lpstr>Sus Antepasados</vt:lpstr>
      <vt:lpstr>Ubicación geográfica Limita al </vt:lpstr>
      <vt:lpstr>Ciudades más pobladas </vt:lpstr>
      <vt:lpstr>Centros de Peregrinación  y  ciudades importantes</vt:lpstr>
      <vt:lpstr>Puertos más significativos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JORGE</dc:creator>
  <cp:lastModifiedBy>JORGE</cp:lastModifiedBy>
  <cp:revision>32</cp:revision>
  <dcterms:created xsi:type="dcterms:W3CDTF">2018-07-06T21:23:41Z</dcterms:created>
  <dcterms:modified xsi:type="dcterms:W3CDTF">2018-07-08T01:33:07Z</dcterms:modified>
</cp:coreProperties>
</file>