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2" r:id="rId3"/>
    <p:sldId id="257" r:id="rId4"/>
    <p:sldId id="258" r:id="rId5"/>
    <p:sldId id="269" r:id="rId6"/>
    <p:sldId id="261" r:id="rId7"/>
    <p:sldId id="263" r:id="rId8"/>
    <p:sldId id="260" r:id="rId9"/>
    <p:sldId id="265" r:id="rId10"/>
    <p:sldId id="267" r:id="rId11"/>
    <p:sldId id="266" r:id="rId12"/>
    <p:sldId id="270" r:id="rId13"/>
  </p:sldIdLst>
  <p:sldSz cx="9144000" cy="6858000" type="overhead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59" d="100"/>
          <a:sy n="59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5/8/layout/cycle2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ES" b="0" i="0" dirty="0" smtClean="0"/>
            <a:t>Bombay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DA5EAD27-28C0-4D81-8BA5-61E24BFF2642}">
      <dgm:prSet/>
      <dgm:spPr/>
      <dgm:t>
        <a:bodyPr/>
        <a:lstStyle/>
        <a:p>
          <a:r>
            <a:rPr lang="es-ES" b="0" i="0" dirty="0" smtClean="0"/>
            <a:t>Nueva Delhi</a:t>
          </a:r>
          <a:endParaRPr lang="es-ES" b="0" i="0" dirty="0"/>
        </a:p>
      </dgm:t>
    </dgm:pt>
    <dgm:pt modelId="{8CD6DADE-9E9F-426A-A298-E27319880840}" type="parTrans" cxnId="{AAB103A9-EDF2-4A46-90A5-1199FFEBF459}">
      <dgm:prSet/>
      <dgm:spPr/>
      <dgm:t>
        <a:bodyPr/>
        <a:lstStyle/>
        <a:p>
          <a:endParaRPr lang="es-ES"/>
        </a:p>
      </dgm:t>
    </dgm:pt>
    <dgm:pt modelId="{BD3E1027-86D0-405C-B311-EA2A5CD4D1B3}" type="sibTrans" cxnId="{AAB103A9-EDF2-4A46-90A5-1199FFEBF459}">
      <dgm:prSet/>
      <dgm:spPr/>
      <dgm:t>
        <a:bodyPr/>
        <a:lstStyle/>
        <a:p>
          <a:endParaRPr lang="es-ES"/>
        </a:p>
      </dgm:t>
    </dgm:pt>
    <dgm:pt modelId="{16B74B59-E881-4B01-9BC8-923BF5440735}">
      <dgm:prSet/>
      <dgm:spPr/>
      <dgm:t>
        <a:bodyPr/>
        <a:lstStyle/>
        <a:p>
          <a:r>
            <a:rPr lang="es-ES" b="0" i="0" dirty="0" smtClean="0"/>
            <a:t>Hyderabad</a:t>
          </a:r>
          <a:endParaRPr lang="es-ES" b="0" i="0" dirty="0"/>
        </a:p>
      </dgm:t>
    </dgm:pt>
    <dgm:pt modelId="{FB23782A-FFB0-4B0C-848B-45A909DCF467}" type="parTrans" cxnId="{984DDFBE-BC70-4043-B805-F18168D64C7A}">
      <dgm:prSet/>
      <dgm:spPr/>
      <dgm:t>
        <a:bodyPr/>
        <a:lstStyle/>
        <a:p>
          <a:endParaRPr lang="es-ES"/>
        </a:p>
      </dgm:t>
    </dgm:pt>
    <dgm:pt modelId="{025DE473-724F-475E-AE6C-D564082005B0}" type="sibTrans" cxnId="{984DDFBE-BC70-4043-B805-F18168D64C7A}">
      <dgm:prSet/>
      <dgm:spPr/>
      <dgm:t>
        <a:bodyPr/>
        <a:lstStyle/>
        <a:p>
          <a:endParaRPr lang="es-ES"/>
        </a:p>
      </dgm:t>
    </dgm:pt>
    <dgm:pt modelId="{EC340542-35B6-433D-8816-DF56467811D9}">
      <dgm:prSet/>
      <dgm:spPr/>
      <dgm:t>
        <a:bodyPr/>
        <a:lstStyle/>
        <a:p>
          <a:r>
            <a:rPr lang="es-ES" b="0" i="0" dirty="0" smtClean="0"/>
            <a:t>Calcuta</a:t>
          </a:r>
          <a:endParaRPr lang="es-ES" b="0" i="0" dirty="0"/>
        </a:p>
      </dgm:t>
    </dgm:pt>
    <dgm:pt modelId="{88E68D2D-076F-4F8E-A139-AC53AD4AC95E}" type="parTrans" cxnId="{D71F7969-46B4-47A0-BBEA-CDE082EF0DCD}">
      <dgm:prSet/>
      <dgm:spPr/>
      <dgm:t>
        <a:bodyPr/>
        <a:lstStyle/>
        <a:p>
          <a:endParaRPr lang="es-ES"/>
        </a:p>
      </dgm:t>
    </dgm:pt>
    <dgm:pt modelId="{B428A1C8-4367-412E-B025-46B964986D48}" type="sibTrans" cxnId="{D71F7969-46B4-47A0-BBEA-CDE082EF0DCD}">
      <dgm:prSet/>
      <dgm:spPr/>
      <dgm:t>
        <a:bodyPr/>
        <a:lstStyle/>
        <a:p>
          <a:endParaRPr lang="es-ES"/>
        </a:p>
      </dgm:t>
    </dgm:pt>
    <dgm:pt modelId="{AC63FF70-F878-4818-A4B7-79F64C9810D0}">
      <dgm:prSet/>
      <dgm:spPr/>
      <dgm:t>
        <a:bodyPr/>
        <a:lstStyle/>
        <a:p>
          <a:r>
            <a:rPr lang="es-ES" b="0" i="0" dirty="0" smtClean="0"/>
            <a:t>Madrás</a:t>
          </a:r>
          <a:endParaRPr lang="es-ES" b="0" i="0" dirty="0"/>
        </a:p>
      </dgm:t>
    </dgm:pt>
    <dgm:pt modelId="{AFB2D965-2191-4E4E-AF8E-F9DB25DD1CFC}" type="parTrans" cxnId="{91190193-D42D-435F-A613-91E900EA0719}">
      <dgm:prSet/>
      <dgm:spPr/>
      <dgm:t>
        <a:bodyPr/>
        <a:lstStyle/>
        <a:p>
          <a:endParaRPr lang="es-ES"/>
        </a:p>
      </dgm:t>
    </dgm:pt>
    <dgm:pt modelId="{E38F7CD2-0B57-4DFA-9D62-73F8CC40DFF3}" type="sibTrans" cxnId="{91190193-D42D-435F-A613-91E900EA0719}">
      <dgm:prSet/>
      <dgm:spPr/>
      <dgm:t>
        <a:bodyPr/>
        <a:lstStyle/>
        <a:p>
          <a:endParaRPr lang="es-ES"/>
        </a:p>
      </dgm:t>
    </dgm:pt>
    <dgm:pt modelId="{A370EAD8-B1C8-4651-B657-3EE72F5BE963}">
      <dgm:prSet/>
      <dgm:spPr/>
      <dgm:t>
        <a:bodyPr/>
        <a:lstStyle/>
        <a:p>
          <a:r>
            <a:rPr lang="es-ES" b="0" i="0" dirty="0" smtClean="0"/>
            <a:t>Bangalore</a:t>
          </a:r>
          <a:endParaRPr lang="es-ES" b="0" i="0" dirty="0"/>
        </a:p>
      </dgm:t>
    </dgm:pt>
    <dgm:pt modelId="{BB81AFE2-4E39-4D72-B44B-377495EF18DE}" type="parTrans" cxnId="{FC48799F-853B-466E-AB7E-9DBD04D2302D}">
      <dgm:prSet/>
      <dgm:spPr/>
      <dgm:t>
        <a:bodyPr/>
        <a:lstStyle/>
        <a:p>
          <a:endParaRPr lang="es-ES"/>
        </a:p>
      </dgm:t>
    </dgm:pt>
    <dgm:pt modelId="{6EB88781-EBF9-485F-9D15-2F56CD022449}" type="sibTrans" cxnId="{FC48799F-853B-466E-AB7E-9DBD04D2302D}">
      <dgm:prSet/>
      <dgm:spPr/>
      <dgm:t>
        <a:bodyPr/>
        <a:lstStyle/>
        <a:p>
          <a:endParaRPr lang="es-ES"/>
        </a:p>
      </dgm:t>
    </dgm:pt>
    <dgm:pt modelId="{51144FEA-393A-4097-8BC5-22B42BDDC181}" type="pres">
      <dgm:prSet presAssocID="{A359C55B-BF08-47BD-A5BA-BDE05B9F980A}" presName="cycle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0C1C39D-52D9-4984-BA21-668EB6502B05}" type="pres">
      <dgm:prSet presAssocID="{38D3F59C-BDCA-4A5E-95C8-18422001F406}" presName="node" presStyleLbl="node1" presStyleIdx="0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5909FC62-5EF3-4F53-9EE6-3745FA5B8C47}" type="pres">
      <dgm:prSet presAssocID="{2F69F31D-6B04-4D53-AC5B-E495A1244D7E}" presName="sibTrans" presStyleLbl="sibTrans2D1" presStyleIdx="0" presStyleCnt="6"/>
      <dgm:spPr/>
      <dgm:t>
        <a:bodyPr/>
        <a:lstStyle/>
        <a:p>
          <a:endParaRPr lang="es-ES"/>
        </a:p>
      </dgm:t>
    </dgm:pt>
    <dgm:pt modelId="{3A9EC033-0407-40DA-892C-99D5000FD863}" type="pres">
      <dgm:prSet presAssocID="{2F69F31D-6B04-4D53-AC5B-E495A1244D7E}" presName="connectorText" presStyleLbl="sibTrans2D1" presStyleIdx="0" presStyleCnt="6"/>
      <dgm:spPr/>
      <dgm:t>
        <a:bodyPr/>
        <a:lstStyle/>
        <a:p>
          <a:endParaRPr lang="es-ES"/>
        </a:p>
      </dgm:t>
    </dgm:pt>
    <dgm:pt modelId="{DBC026DC-7529-4507-B4C2-C0466CA4956D}" type="pres">
      <dgm:prSet presAssocID="{EC340542-35B6-433D-8816-DF56467811D9}" presName="node" presStyleLbl="node1" presStyleIdx="1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063CB84B-5A87-41AD-95EB-F5BE82CCF596}" type="pres">
      <dgm:prSet presAssocID="{B428A1C8-4367-412E-B025-46B964986D48}" presName="sibTrans" presStyleLbl="sibTrans2D1" presStyleIdx="1" presStyleCnt="6"/>
      <dgm:spPr/>
      <dgm:t>
        <a:bodyPr/>
        <a:lstStyle/>
        <a:p>
          <a:endParaRPr lang="es-ES"/>
        </a:p>
      </dgm:t>
    </dgm:pt>
    <dgm:pt modelId="{F88747B2-741F-47A5-B3E6-1F2595269D22}" type="pres">
      <dgm:prSet presAssocID="{B428A1C8-4367-412E-B025-46B964986D48}" presName="connectorText" presStyleLbl="sibTrans2D1" presStyleIdx="1" presStyleCnt="6"/>
      <dgm:spPr/>
      <dgm:t>
        <a:bodyPr/>
        <a:lstStyle/>
        <a:p>
          <a:endParaRPr lang="es-ES"/>
        </a:p>
      </dgm:t>
    </dgm:pt>
    <dgm:pt modelId="{8F20D8B2-5238-45D8-BF02-19F875666C4D}" type="pres">
      <dgm:prSet presAssocID="{DA5EAD27-28C0-4D81-8BA5-61E24BFF264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7A5598-D5B3-468B-A475-84A5E5621386}" type="pres">
      <dgm:prSet presAssocID="{BD3E1027-86D0-405C-B311-EA2A5CD4D1B3}" presName="sibTrans" presStyleLbl="sibTrans2D1" presStyleIdx="2" presStyleCnt="6"/>
      <dgm:spPr/>
      <dgm:t>
        <a:bodyPr/>
        <a:lstStyle/>
        <a:p>
          <a:endParaRPr lang="es-ES"/>
        </a:p>
      </dgm:t>
    </dgm:pt>
    <dgm:pt modelId="{C96F6BA8-28C4-46A8-81DC-C6E62C9F1D1E}" type="pres">
      <dgm:prSet presAssocID="{BD3E1027-86D0-405C-B311-EA2A5CD4D1B3}" presName="connectorText" presStyleLbl="sibTrans2D1" presStyleIdx="2" presStyleCnt="6"/>
      <dgm:spPr/>
      <dgm:t>
        <a:bodyPr/>
        <a:lstStyle/>
        <a:p>
          <a:endParaRPr lang="es-ES"/>
        </a:p>
      </dgm:t>
    </dgm:pt>
    <dgm:pt modelId="{B92A5B4C-8B37-4285-A1C1-D68DE9A896A8}" type="pres">
      <dgm:prSet presAssocID="{AC63FF70-F878-4818-A4B7-79F64C9810D0}" presName="node" presStyleLbl="node1" presStyleIdx="3" presStyleCnt="6">
        <dgm:presLayoutVars>
          <dgm:bulletEnabled val="1"/>
        </dgm:presLayoutVars>
      </dgm:prSet>
      <dgm:spPr>
        <a:prstGeom prst="star6">
          <a:avLst/>
        </a:prstGeom>
      </dgm:spPr>
      <dgm:t>
        <a:bodyPr/>
        <a:lstStyle/>
        <a:p>
          <a:endParaRPr lang="es-ES"/>
        </a:p>
      </dgm:t>
    </dgm:pt>
    <dgm:pt modelId="{0E13ACF7-8667-429E-8034-FD5D6DC57FF2}" type="pres">
      <dgm:prSet presAssocID="{E38F7CD2-0B57-4DFA-9D62-73F8CC40DFF3}" presName="sibTrans" presStyleLbl="sibTrans2D1" presStyleIdx="3" presStyleCnt="6"/>
      <dgm:spPr/>
      <dgm:t>
        <a:bodyPr/>
        <a:lstStyle/>
        <a:p>
          <a:endParaRPr lang="es-ES"/>
        </a:p>
      </dgm:t>
    </dgm:pt>
    <dgm:pt modelId="{285240E0-0700-4543-8ECC-F21EB54ED58F}" type="pres">
      <dgm:prSet presAssocID="{E38F7CD2-0B57-4DFA-9D62-73F8CC40DFF3}" presName="connectorText" presStyleLbl="sibTrans2D1" presStyleIdx="3" presStyleCnt="6"/>
      <dgm:spPr/>
      <dgm:t>
        <a:bodyPr/>
        <a:lstStyle/>
        <a:p>
          <a:endParaRPr lang="es-ES"/>
        </a:p>
      </dgm:t>
    </dgm:pt>
    <dgm:pt modelId="{1A6A8864-2745-452B-A84C-BC99C7F3064C}" type="pres">
      <dgm:prSet presAssocID="{16B74B59-E881-4B01-9BC8-923BF544073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E42B11-A84C-4542-ADAB-3527B6C5CB8B}" type="pres">
      <dgm:prSet presAssocID="{025DE473-724F-475E-AE6C-D564082005B0}" presName="sibTrans" presStyleLbl="sibTrans2D1" presStyleIdx="4" presStyleCnt="6"/>
      <dgm:spPr/>
      <dgm:t>
        <a:bodyPr/>
        <a:lstStyle/>
        <a:p>
          <a:endParaRPr lang="es-ES"/>
        </a:p>
      </dgm:t>
    </dgm:pt>
    <dgm:pt modelId="{183AECC6-E1F6-41CB-8280-178D3168DF75}" type="pres">
      <dgm:prSet presAssocID="{025DE473-724F-475E-AE6C-D564082005B0}" presName="connectorText" presStyleLbl="sibTrans2D1" presStyleIdx="4" presStyleCnt="6"/>
      <dgm:spPr/>
      <dgm:t>
        <a:bodyPr/>
        <a:lstStyle/>
        <a:p>
          <a:endParaRPr lang="es-ES"/>
        </a:p>
      </dgm:t>
    </dgm:pt>
    <dgm:pt modelId="{39B654FF-953E-4178-9528-A2ADF5A77FD1}" type="pres">
      <dgm:prSet presAssocID="{A370EAD8-B1C8-4651-B657-3EE72F5BE963}" presName="node" presStyleLbl="node1" presStyleIdx="5" presStyleCnt="6">
        <dgm:presLayoutVars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s-ES"/>
        </a:p>
      </dgm:t>
    </dgm:pt>
    <dgm:pt modelId="{7B0D247B-AFE1-4F83-B984-6A153F37BFEE}" type="pres">
      <dgm:prSet presAssocID="{6EB88781-EBF9-485F-9D15-2F56CD022449}" presName="sibTrans" presStyleLbl="sibTrans2D1" presStyleIdx="5" presStyleCnt="6"/>
      <dgm:spPr/>
      <dgm:t>
        <a:bodyPr/>
        <a:lstStyle/>
        <a:p>
          <a:endParaRPr lang="es-ES"/>
        </a:p>
      </dgm:t>
    </dgm:pt>
    <dgm:pt modelId="{5FFC5F0E-6E59-42BD-9C9F-3C177EDE26A5}" type="pres">
      <dgm:prSet presAssocID="{6EB88781-EBF9-485F-9D15-2F56CD022449}" presName="connectorText" presStyleLbl="sibTrans2D1" presStyleIdx="5" presStyleCnt="6"/>
      <dgm:spPr/>
      <dgm:t>
        <a:bodyPr/>
        <a:lstStyle/>
        <a:p>
          <a:endParaRPr lang="es-ES"/>
        </a:p>
      </dgm:t>
    </dgm:pt>
  </dgm:ptLst>
  <dgm:cxnLst>
    <dgm:cxn modelId="{99FCDB7E-8486-4687-8174-E1C8B134435A}" type="presOf" srcId="{AC63FF70-F878-4818-A4B7-79F64C9810D0}" destId="{B92A5B4C-8B37-4285-A1C1-D68DE9A896A8}" srcOrd="0" destOrd="0" presId="urn:microsoft.com/office/officeart/2005/8/layout/cycle2"/>
    <dgm:cxn modelId="{7BEC30B4-7DE9-4486-BF3D-F6FCE164A2F4}" type="presOf" srcId="{BD3E1027-86D0-405C-B311-EA2A5CD4D1B3}" destId="{C96F6BA8-28C4-46A8-81DC-C6E62C9F1D1E}" srcOrd="1" destOrd="0" presId="urn:microsoft.com/office/officeart/2005/8/layout/cycle2"/>
    <dgm:cxn modelId="{4D03DD0E-799D-45EE-8FAF-BD63276D901D}" type="presOf" srcId="{E38F7CD2-0B57-4DFA-9D62-73F8CC40DFF3}" destId="{0E13ACF7-8667-429E-8034-FD5D6DC57FF2}" srcOrd="0" destOrd="0" presId="urn:microsoft.com/office/officeart/2005/8/layout/cycle2"/>
    <dgm:cxn modelId="{B532D125-D693-40A3-A5CF-982C81DCEF6B}" type="presOf" srcId="{6EB88781-EBF9-485F-9D15-2F56CD022449}" destId="{5FFC5F0E-6E59-42BD-9C9F-3C177EDE26A5}" srcOrd="1" destOrd="0" presId="urn:microsoft.com/office/officeart/2005/8/layout/cycle2"/>
    <dgm:cxn modelId="{5A0058E8-C463-411E-986D-4FF6D1051991}" type="presOf" srcId="{DA5EAD27-28C0-4D81-8BA5-61E24BFF2642}" destId="{8F20D8B2-5238-45D8-BF02-19F875666C4D}" srcOrd="0" destOrd="0" presId="urn:microsoft.com/office/officeart/2005/8/layout/cycle2"/>
    <dgm:cxn modelId="{452670EB-A5FD-4206-ADBD-A5269ABB6D70}" type="presOf" srcId="{BD3E1027-86D0-405C-B311-EA2A5CD4D1B3}" destId="{6E7A5598-D5B3-468B-A475-84A5E5621386}" srcOrd="0" destOrd="0" presId="urn:microsoft.com/office/officeart/2005/8/layout/cycle2"/>
    <dgm:cxn modelId="{0A2E50B6-5807-4238-A3CE-99EE2C245C2C}" type="presOf" srcId="{16B74B59-E881-4B01-9BC8-923BF5440735}" destId="{1A6A8864-2745-452B-A84C-BC99C7F3064C}" srcOrd="0" destOrd="0" presId="urn:microsoft.com/office/officeart/2005/8/layout/cycle2"/>
    <dgm:cxn modelId="{984DDFBE-BC70-4043-B805-F18168D64C7A}" srcId="{A359C55B-BF08-47BD-A5BA-BDE05B9F980A}" destId="{16B74B59-E881-4B01-9BC8-923BF5440735}" srcOrd="4" destOrd="0" parTransId="{FB23782A-FFB0-4B0C-848B-45A909DCF467}" sibTransId="{025DE473-724F-475E-AE6C-D564082005B0}"/>
    <dgm:cxn modelId="{47BEF6E0-E3B2-4528-89E6-2BEDB462EEDE}" type="presOf" srcId="{B428A1C8-4367-412E-B025-46B964986D48}" destId="{063CB84B-5A87-41AD-95EB-F5BE82CCF596}" srcOrd="0" destOrd="0" presId="urn:microsoft.com/office/officeart/2005/8/layout/cycle2"/>
    <dgm:cxn modelId="{91190193-D42D-435F-A613-91E900EA0719}" srcId="{A359C55B-BF08-47BD-A5BA-BDE05B9F980A}" destId="{AC63FF70-F878-4818-A4B7-79F64C9810D0}" srcOrd="3" destOrd="0" parTransId="{AFB2D965-2191-4E4E-AF8E-F9DB25DD1CFC}" sibTransId="{E38F7CD2-0B57-4DFA-9D62-73F8CC40DFF3}"/>
    <dgm:cxn modelId="{EE274D6A-5F28-4D10-9EE8-F471546C8011}" type="presOf" srcId="{38D3F59C-BDCA-4A5E-95C8-18422001F406}" destId="{60C1C39D-52D9-4984-BA21-668EB6502B05}" srcOrd="0" destOrd="0" presId="urn:microsoft.com/office/officeart/2005/8/layout/cycle2"/>
    <dgm:cxn modelId="{06FC46EF-3396-45E6-8D9C-6B11797FBF2B}" type="presOf" srcId="{EC340542-35B6-433D-8816-DF56467811D9}" destId="{DBC026DC-7529-4507-B4C2-C0466CA4956D}" srcOrd="0" destOrd="0" presId="urn:microsoft.com/office/officeart/2005/8/layout/cycle2"/>
    <dgm:cxn modelId="{41F2F71D-71EA-4407-8242-1AE087EC719B}" type="presOf" srcId="{2F69F31D-6B04-4D53-AC5B-E495A1244D7E}" destId="{5909FC62-5EF3-4F53-9EE6-3745FA5B8C47}" srcOrd="0" destOrd="0" presId="urn:microsoft.com/office/officeart/2005/8/layout/cycle2"/>
    <dgm:cxn modelId="{FC48799F-853B-466E-AB7E-9DBD04D2302D}" srcId="{A359C55B-BF08-47BD-A5BA-BDE05B9F980A}" destId="{A370EAD8-B1C8-4651-B657-3EE72F5BE963}" srcOrd="5" destOrd="0" parTransId="{BB81AFE2-4E39-4D72-B44B-377495EF18DE}" sibTransId="{6EB88781-EBF9-485F-9D15-2F56CD022449}"/>
    <dgm:cxn modelId="{08F74EA1-047E-40A1-BE25-F0B2E06C1B13}" type="presOf" srcId="{025DE473-724F-475E-AE6C-D564082005B0}" destId="{183AECC6-E1F6-41CB-8280-178D3168DF75}" srcOrd="1" destOrd="0" presId="urn:microsoft.com/office/officeart/2005/8/layout/cycle2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AAB103A9-EDF2-4A46-90A5-1199FFEBF459}" srcId="{A359C55B-BF08-47BD-A5BA-BDE05B9F980A}" destId="{DA5EAD27-28C0-4D81-8BA5-61E24BFF2642}" srcOrd="2" destOrd="0" parTransId="{8CD6DADE-9E9F-426A-A298-E27319880840}" sibTransId="{BD3E1027-86D0-405C-B311-EA2A5CD4D1B3}"/>
    <dgm:cxn modelId="{6072DF12-F5EE-460B-80C5-5AE09E94D9AC}" type="presOf" srcId="{025DE473-724F-475E-AE6C-D564082005B0}" destId="{29E42B11-A84C-4542-ADAB-3527B6C5CB8B}" srcOrd="0" destOrd="0" presId="urn:microsoft.com/office/officeart/2005/8/layout/cycle2"/>
    <dgm:cxn modelId="{27F843C2-D4CA-4E1A-99FF-9D0EE6014FDA}" type="presOf" srcId="{A370EAD8-B1C8-4651-B657-3EE72F5BE963}" destId="{39B654FF-953E-4178-9528-A2ADF5A77FD1}" srcOrd="0" destOrd="0" presId="urn:microsoft.com/office/officeart/2005/8/layout/cycle2"/>
    <dgm:cxn modelId="{9D1CCC30-A336-46E2-8D96-560975C67B42}" type="presOf" srcId="{E38F7CD2-0B57-4DFA-9D62-73F8CC40DFF3}" destId="{285240E0-0700-4543-8ECC-F21EB54ED58F}" srcOrd="1" destOrd="0" presId="urn:microsoft.com/office/officeart/2005/8/layout/cycle2"/>
    <dgm:cxn modelId="{BAEE1C34-417F-4ADA-84F3-8ABC8D41321F}" type="presOf" srcId="{2F69F31D-6B04-4D53-AC5B-E495A1244D7E}" destId="{3A9EC033-0407-40DA-892C-99D5000FD863}" srcOrd="1" destOrd="0" presId="urn:microsoft.com/office/officeart/2005/8/layout/cycle2"/>
    <dgm:cxn modelId="{D71F7969-46B4-47A0-BBEA-CDE082EF0DCD}" srcId="{A359C55B-BF08-47BD-A5BA-BDE05B9F980A}" destId="{EC340542-35B6-433D-8816-DF56467811D9}" srcOrd="1" destOrd="0" parTransId="{88E68D2D-076F-4F8E-A139-AC53AD4AC95E}" sibTransId="{B428A1C8-4367-412E-B025-46B964986D48}"/>
    <dgm:cxn modelId="{47D32B7D-814C-4425-A6E0-664A5F5BFB90}" type="presOf" srcId="{6EB88781-EBF9-485F-9D15-2F56CD022449}" destId="{7B0D247B-AFE1-4F83-B984-6A153F37BFEE}" srcOrd="0" destOrd="0" presId="urn:microsoft.com/office/officeart/2005/8/layout/cycle2"/>
    <dgm:cxn modelId="{24D73EC1-EB2A-40A2-A745-8275616BEC91}" type="presOf" srcId="{B428A1C8-4367-412E-B025-46B964986D48}" destId="{F88747B2-741F-47A5-B3E6-1F2595269D22}" srcOrd="1" destOrd="0" presId="urn:microsoft.com/office/officeart/2005/8/layout/cycle2"/>
    <dgm:cxn modelId="{8B780F0E-C001-430B-A083-7008FB2A8135}" type="presOf" srcId="{A359C55B-BF08-47BD-A5BA-BDE05B9F980A}" destId="{51144FEA-393A-4097-8BC5-22B42BDDC181}" srcOrd="0" destOrd="0" presId="urn:microsoft.com/office/officeart/2005/8/layout/cycle2"/>
    <dgm:cxn modelId="{DD723027-49F2-47D2-9A0C-D857B661F70C}" type="presParOf" srcId="{51144FEA-393A-4097-8BC5-22B42BDDC181}" destId="{60C1C39D-52D9-4984-BA21-668EB6502B05}" srcOrd="0" destOrd="0" presId="urn:microsoft.com/office/officeart/2005/8/layout/cycle2"/>
    <dgm:cxn modelId="{473ACE60-55E7-4EED-9A51-38B7521EDBED}" type="presParOf" srcId="{51144FEA-393A-4097-8BC5-22B42BDDC181}" destId="{5909FC62-5EF3-4F53-9EE6-3745FA5B8C47}" srcOrd="1" destOrd="0" presId="urn:microsoft.com/office/officeart/2005/8/layout/cycle2"/>
    <dgm:cxn modelId="{26A1F5F4-AD88-4F4A-BF43-DF36C67CDC8F}" type="presParOf" srcId="{5909FC62-5EF3-4F53-9EE6-3745FA5B8C47}" destId="{3A9EC033-0407-40DA-892C-99D5000FD863}" srcOrd="0" destOrd="0" presId="urn:microsoft.com/office/officeart/2005/8/layout/cycle2"/>
    <dgm:cxn modelId="{3AC28FC2-DE8E-40B7-A60D-0FAB75E02027}" type="presParOf" srcId="{51144FEA-393A-4097-8BC5-22B42BDDC181}" destId="{DBC026DC-7529-4507-B4C2-C0466CA4956D}" srcOrd="2" destOrd="0" presId="urn:microsoft.com/office/officeart/2005/8/layout/cycle2"/>
    <dgm:cxn modelId="{50EBE3C3-6786-4E83-AC26-2DCBF7C45C4A}" type="presParOf" srcId="{51144FEA-393A-4097-8BC5-22B42BDDC181}" destId="{063CB84B-5A87-41AD-95EB-F5BE82CCF596}" srcOrd="3" destOrd="0" presId="urn:microsoft.com/office/officeart/2005/8/layout/cycle2"/>
    <dgm:cxn modelId="{2D027A5F-2E1C-46EB-A206-A36551C3D9FB}" type="presParOf" srcId="{063CB84B-5A87-41AD-95EB-F5BE82CCF596}" destId="{F88747B2-741F-47A5-B3E6-1F2595269D22}" srcOrd="0" destOrd="0" presId="urn:microsoft.com/office/officeart/2005/8/layout/cycle2"/>
    <dgm:cxn modelId="{A09CC7FC-621C-417B-95F4-DA797BAB2171}" type="presParOf" srcId="{51144FEA-393A-4097-8BC5-22B42BDDC181}" destId="{8F20D8B2-5238-45D8-BF02-19F875666C4D}" srcOrd="4" destOrd="0" presId="urn:microsoft.com/office/officeart/2005/8/layout/cycle2"/>
    <dgm:cxn modelId="{DA3B8E6F-90AE-4090-871A-6FF598F54DAF}" type="presParOf" srcId="{51144FEA-393A-4097-8BC5-22B42BDDC181}" destId="{6E7A5598-D5B3-468B-A475-84A5E5621386}" srcOrd="5" destOrd="0" presId="urn:microsoft.com/office/officeart/2005/8/layout/cycle2"/>
    <dgm:cxn modelId="{2800C4A1-6BE8-4A86-954E-E87661017D9D}" type="presParOf" srcId="{6E7A5598-D5B3-468B-A475-84A5E5621386}" destId="{C96F6BA8-28C4-46A8-81DC-C6E62C9F1D1E}" srcOrd="0" destOrd="0" presId="urn:microsoft.com/office/officeart/2005/8/layout/cycle2"/>
    <dgm:cxn modelId="{DFFC2028-C76C-4C6A-8C10-519FA3379D15}" type="presParOf" srcId="{51144FEA-393A-4097-8BC5-22B42BDDC181}" destId="{B92A5B4C-8B37-4285-A1C1-D68DE9A896A8}" srcOrd="6" destOrd="0" presId="urn:microsoft.com/office/officeart/2005/8/layout/cycle2"/>
    <dgm:cxn modelId="{A58B4CD5-E4FE-4412-8BE2-1EB3424D65D6}" type="presParOf" srcId="{51144FEA-393A-4097-8BC5-22B42BDDC181}" destId="{0E13ACF7-8667-429E-8034-FD5D6DC57FF2}" srcOrd="7" destOrd="0" presId="urn:microsoft.com/office/officeart/2005/8/layout/cycle2"/>
    <dgm:cxn modelId="{626FB209-F0F4-4098-B828-6D06F3B1F3B6}" type="presParOf" srcId="{0E13ACF7-8667-429E-8034-FD5D6DC57FF2}" destId="{285240E0-0700-4543-8ECC-F21EB54ED58F}" srcOrd="0" destOrd="0" presId="urn:microsoft.com/office/officeart/2005/8/layout/cycle2"/>
    <dgm:cxn modelId="{060A6B0E-E48D-416D-8130-E73B89E153F0}" type="presParOf" srcId="{51144FEA-393A-4097-8BC5-22B42BDDC181}" destId="{1A6A8864-2745-452B-A84C-BC99C7F3064C}" srcOrd="8" destOrd="0" presId="urn:microsoft.com/office/officeart/2005/8/layout/cycle2"/>
    <dgm:cxn modelId="{FB8E0932-775F-4A64-A8CD-600A0229A97E}" type="presParOf" srcId="{51144FEA-393A-4097-8BC5-22B42BDDC181}" destId="{29E42B11-A84C-4542-ADAB-3527B6C5CB8B}" srcOrd="9" destOrd="0" presId="urn:microsoft.com/office/officeart/2005/8/layout/cycle2"/>
    <dgm:cxn modelId="{E6F812DD-DE3E-4651-A4A6-F64ED85545D3}" type="presParOf" srcId="{29E42B11-A84C-4542-ADAB-3527B6C5CB8B}" destId="{183AECC6-E1F6-41CB-8280-178D3168DF75}" srcOrd="0" destOrd="0" presId="urn:microsoft.com/office/officeart/2005/8/layout/cycle2"/>
    <dgm:cxn modelId="{A7750D65-9BBF-4913-B808-969E31D14D97}" type="presParOf" srcId="{51144FEA-393A-4097-8BC5-22B42BDDC181}" destId="{39B654FF-953E-4178-9528-A2ADF5A77FD1}" srcOrd="10" destOrd="0" presId="urn:microsoft.com/office/officeart/2005/8/layout/cycle2"/>
    <dgm:cxn modelId="{834B6848-3A99-438D-B2A7-F64879492DF1}" type="presParOf" srcId="{51144FEA-393A-4097-8BC5-22B42BDDC181}" destId="{7B0D247B-AFE1-4F83-B984-6A153F37BFEE}" srcOrd="11" destOrd="0" presId="urn:microsoft.com/office/officeart/2005/8/layout/cycle2"/>
    <dgm:cxn modelId="{4415A50B-188F-4616-B0BB-56675555A686}" type="presParOf" srcId="{7B0D247B-AFE1-4F83-B984-6A153F37BFEE}" destId="{5FFC5F0E-6E59-42BD-9C9F-3C177EDE26A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59C55B-BF08-47BD-A5BA-BDE05B9F980A}" type="doc">
      <dgm:prSet loTypeId="urn:microsoft.com/office/officeart/2008/layout/VerticalAccentList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8D3F59C-BDCA-4A5E-95C8-18422001F406}">
      <dgm:prSet/>
      <dgm:spPr/>
      <dgm:t>
        <a:bodyPr/>
        <a:lstStyle/>
        <a:p>
          <a:r>
            <a:rPr lang="es-AR" b="0" i="0" dirty="0" smtClean="0"/>
            <a:t>Agra</a:t>
          </a:r>
          <a:endParaRPr lang="es-ES" b="0" i="0" dirty="0"/>
        </a:p>
      </dgm:t>
    </dgm:pt>
    <dgm:pt modelId="{D3B67B37-C99E-4942-A32D-95C9FC430D32}" type="parTrans" cxnId="{2687C406-6A93-4317-9BA1-ACA0A6F55F6D}">
      <dgm:prSet/>
      <dgm:spPr/>
      <dgm:t>
        <a:bodyPr/>
        <a:lstStyle/>
        <a:p>
          <a:endParaRPr lang="es-ES"/>
        </a:p>
      </dgm:t>
    </dgm:pt>
    <dgm:pt modelId="{2F69F31D-6B04-4D53-AC5B-E495A1244D7E}" type="sibTrans" cxnId="{2687C406-6A93-4317-9BA1-ACA0A6F55F6D}">
      <dgm:prSet/>
      <dgm:spPr/>
      <dgm:t>
        <a:bodyPr/>
        <a:lstStyle/>
        <a:p>
          <a:endParaRPr lang="es-ES"/>
        </a:p>
      </dgm:t>
    </dgm:pt>
    <dgm:pt modelId="{9B9EF0A3-D460-4567-8760-34798B378464}">
      <dgm:prSet/>
      <dgm:spPr/>
      <dgm:t>
        <a:bodyPr/>
        <a:lstStyle/>
        <a:p>
          <a:r>
            <a:rPr lang="es-AR" b="0" i="0" dirty="0" smtClean="0"/>
            <a:t>Varanasi</a:t>
          </a:r>
          <a:endParaRPr lang="es-AR" b="0" i="0" dirty="0"/>
        </a:p>
      </dgm:t>
    </dgm:pt>
    <dgm:pt modelId="{3C6476B7-597F-47C5-8A31-9B1B8376D1A7}" type="parTrans" cxnId="{7726B049-B1F6-46B2-A6A8-040F1C393F96}">
      <dgm:prSet/>
      <dgm:spPr/>
      <dgm:t>
        <a:bodyPr/>
        <a:lstStyle/>
        <a:p>
          <a:endParaRPr lang="es-ES"/>
        </a:p>
      </dgm:t>
    </dgm:pt>
    <dgm:pt modelId="{859A6E61-B314-4A39-9F41-38BD10543FE8}" type="sibTrans" cxnId="{7726B049-B1F6-46B2-A6A8-040F1C393F96}">
      <dgm:prSet/>
      <dgm:spPr/>
      <dgm:t>
        <a:bodyPr/>
        <a:lstStyle/>
        <a:p>
          <a:endParaRPr lang="es-ES"/>
        </a:p>
      </dgm:t>
    </dgm:pt>
    <dgm:pt modelId="{49E646F4-A401-4EB6-BF1A-7CA19FC61A30}">
      <dgm:prSet/>
      <dgm:spPr/>
      <dgm:t>
        <a:bodyPr/>
        <a:lstStyle/>
        <a:p>
          <a:r>
            <a:rPr lang="es-AR" b="0" i="0" dirty="0" smtClean="0"/>
            <a:t>Khajuraho</a:t>
          </a:r>
          <a:endParaRPr lang="es-AR" b="0" i="0" dirty="0"/>
        </a:p>
      </dgm:t>
    </dgm:pt>
    <dgm:pt modelId="{7B4343DC-D629-4164-A9DC-9A8A0CFBEE24}" type="parTrans" cxnId="{4DB0EFA9-A986-441C-8BC1-2BF1270E327C}">
      <dgm:prSet/>
      <dgm:spPr/>
      <dgm:t>
        <a:bodyPr/>
        <a:lstStyle/>
        <a:p>
          <a:endParaRPr lang="es-ES"/>
        </a:p>
      </dgm:t>
    </dgm:pt>
    <dgm:pt modelId="{49994C88-A349-4C00-8BE5-C68C537DD9F1}" type="sibTrans" cxnId="{4DB0EFA9-A986-441C-8BC1-2BF1270E327C}">
      <dgm:prSet/>
      <dgm:spPr/>
      <dgm:t>
        <a:bodyPr/>
        <a:lstStyle/>
        <a:p>
          <a:endParaRPr lang="es-ES"/>
        </a:p>
      </dgm:t>
    </dgm:pt>
    <dgm:pt modelId="{AB4173CC-0840-4987-8F22-ECB19F42A11D}">
      <dgm:prSet/>
      <dgm:spPr/>
      <dgm:t>
        <a:bodyPr/>
        <a:lstStyle/>
        <a:p>
          <a:r>
            <a:rPr lang="es-ES" b="0" i="0" dirty="0" smtClean="0"/>
            <a:t>Madurai</a:t>
          </a:r>
          <a:endParaRPr lang="es-ES" b="0" i="0" dirty="0"/>
        </a:p>
      </dgm:t>
    </dgm:pt>
    <dgm:pt modelId="{6B379972-6E5F-467D-AECC-AE0CCF668B7F}" type="parTrans" cxnId="{61206242-AB39-4897-84D8-93330B1B6C6C}">
      <dgm:prSet/>
      <dgm:spPr/>
      <dgm:t>
        <a:bodyPr/>
        <a:lstStyle/>
        <a:p>
          <a:endParaRPr lang="es-ES"/>
        </a:p>
      </dgm:t>
    </dgm:pt>
    <dgm:pt modelId="{0573E271-42E6-42B8-B2F5-4815681D18D2}" type="sibTrans" cxnId="{61206242-AB39-4897-84D8-93330B1B6C6C}">
      <dgm:prSet/>
      <dgm:spPr/>
      <dgm:t>
        <a:bodyPr/>
        <a:lstStyle/>
        <a:p>
          <a:endParaRPr lang="es-ES"/>
        </a:p>
      </dgm:t>
    </dgm:pt>
    <dgm:pt modelId="{0A239D59-FCA3-467D-BB3F-D270C72B5227}">
      <dgm:prSet/>
      <dgm:spPr/>
      <dgm:t>
        <a:bodyPr/>
        <a:lstStyle/>
        <a:p>
          <a:r>
            <a:rPr lang="es-AR" b="0" i="0" dirty="0" err="1" smtClean="0"/>
            <a:t>Leh</a:t>
          </a:r>
          <a:endParaRPr lang="es-AR" b="0" i="0" dirty="0"/>
        </a:p>
      </dgm:t>
    </dgm:pt>
    <dgm:pt modelId="{6DD980C5-FA83-438E-B0D4-9E050C815A63}" type="parTrans" cxnId="{0302D575-F40E-4246-8AA1-CF4FC8666990}">
      <dgm:prSet/>
      <dgm:spPr/>
      <dgm:t>
        <a:bodyPr/>
        <a:lstStyle/>
        <a:p>
          <a:endParaRPr lang="es-ES"/>
        </a:p>
      </dgm:t>
    </dgm:pt>
    <dgm:pt modelId="{D25DA262-9EA2-4B8E-BA57-078A7AC26B46}" type="sibTrans" cxnId="{0302D575-F40E-4246-8AA1-CF4FC8666990}">
      <dgm:prSet/>
      <dgm:spPr/>
      <dgm:t>
        <a:bodyPr/>
        <a:lstStyle/>
        <a:p>
          <a:endParaRPr lang="es-ES"/>
        </a:p>
      </dgm:t>
    </dgm:pt>
    <dgm:pt modelId="{8AB0CCFA-670D-468A-A913-6886BFD1A0D0}">
      <dgm:prSet/>
      <dgm:spPr/>
      <dgm:t>
        <a:bodyPr/>
        <a:lstStyle/>
        <a:p>
          <a:r>
            <a:rPr lang="es-AR" b="0" i="0" dirty="0" smtClean="0"/>
            <a:t>Jaipur</a:t>
          </a:r>
          <a:endParaRPr lang="es-AR" b="0" i="0" dirty="0"/>
        </a:p>
      </dgm:t>
    </dgm:pt>
    <dgm:pt modelId="{994D6EA0-CBDB-4CE5-867D-3057162BFCEF}" type="parTrans" cxnId="{9D0CB344-F6AC-4F72-918C-BECCCE0801FB}">
      <dgm:prSet/>
      <dgm:spPr/>
      <dgm:t>
        <a:bodyPr/>
        <a:lstStyle/>
        <a:p>
          <a:endParaRPr lang="es-ES"/>
        </a:p>
      </dgm:t>
    </dgm:pt>
    <dgm:pt modelId="{42D1CCB3-9BD3-4729-A03C-818374A906E8}" type="sibTrans" cxnId="{9D0CB344-F6AC-4F72-918C-BECCCE0801FB}">
      <dgm:prSet/>
      <dgm:spPr/>
      <dgm:t>
        <a:bodyPr/>
        <a:lstStyle/>
        <a:p>
          <a:endParaRPr lang="es-ES"/>
        </a:p>
      </dgm:t>
    </dgm:pt>
    <dgm:pt modelId="{3C120597-B519-41D5-8787-833D808E673A}">
      <dgm:prSet/>
      <dgm:spPr/>
      <dgm:t>
        <a:bodyPr/>
        <a:lstStyle/>
        <a:p>
          <a:r>
            <a:rPr lang="es-AR" b="0" i="0" dirty="0" smtClean="0"/>
            <a:t>Mausoleo del Taj Mahal.</a:t>
          </a:r>
          <a:endParaRPr lang="es-ES" b="0" i="0" dirty="0"/>
        </a:p>
      </dgm:t>
    </dgm:pt>
    <dgm:pt modelId="{984CBAB6-47B1-4A0E-AC8C-01AF4E73601C}" type="parTrans" cxnId="{737F899C-505E-454E-A0CB-368D815722FC}">
      <dgm:prSet/>
      <dgm:spPr/>
      <dgm:t>
        <a:bodyPr/>
        <a:lstStyle/>
        <a:p>
          <a:endParaRPr lang="es-ES"/>
        </a:p>
      </dgm:t>
    </dgm:pt>
    <dgm:pt modelId="{C17CFC1F-64F4-4B2D-AF4E-8FE61250A5E6}" type="sibTrans" cxnId="{737F899C-505E-454E-A0CB-368D815722FC}">
      <dgm:prSet/>
      <dgm:spPr/>
      <dgm:t>
        <a:bodyPr/>
        <a:lstStyle/>
        <a:p>
          <a:endParaRPr lang="es-ES"/>
        </a:p>
      </dgm:t>
    </dgm:pt>
    <dgm:pt modelId="{B92B14C5-E038-4BBC-AC43-A8C7C4F0E735}">
      <dgm:prSet/>
      <dgm:spPr/>
      <dgm:t>
        <a:bodyPr/>
        <a:lstStyle/>
        <a:p>
          <a:r>
            <a:rPr lang="es-AR" b="0" i="0" dirty="0" smtClean="0"/>
            <a:t>Ciudad sagrada a orillas del Ganges.</a:t>
          </a:r>
          <a:endParaRPr lang="es-AR" b="0" i="0" dirty="0"/>
        </a:p>
      </dgm:t>
    </dgm:pt>
    <dgm:pt modelId="{C69B573C-C7B5-4F49-8CE8-F6E64A3D3BF5}" type="parTrans" cxnId="{BCF20020-68B7-43BA-964A-211FF8B23C65}">
      <dgm:prSet/>
      <dgm:spPr/>
      <dgm:t>
        <a:bodyPr/>
        <a:lstStyle/>
        <a:p>
          <a:endParaRPr lang="es-ES"/>
        </a:p>
      </dgm:t>
    </dgm:pt>
    <dgm:pt modelId="{5F006F71-3EC3-47E5-9F4A-1E4F843D557E}" type="sibTrans" cxnId="{BCF20020-68B7-43BA-964A-211FF8B23C65}">
      <dgm:prSet/>
      <dgm:spPr/>
      <dgm:t>
        <a:bodyPr/>
        <a:lstStyle/>
        <a:p>
          <a:endParaRPr lang="es-ES"/>
        </a:p>
      </dgm:t>
    </dgm:pt>
    <dgm:pt modelId="{D8DA710B-4D1E-40B3-949C-ABB772606858}">
      <dgm:prSet/>
      <dgm:spPr/>
      <dgm:t>
        <a:bodyPr/>
        <a:lstStyle/>
        <a:p>
          <a:r>
            <a:rPr lang="es-AR" b="0" i="0" dirty="0" smtClean="0"/>
            <a:t>Templos esculpidos con figuras eróticas.</a:t>
          </a:r>
          <a:endParaRPr lang="es-AR" b="0" i="0" dirty="0"/>
        </a:p>
      </dgm:t>
    </dgm:pt>
    <dgm:pt modelId="{CC0EE9E7-41BB-4C65-AE08-2F4DD5644237}" type="parTrans" cxnId="{469976E4-FBC4-498B-A17C-D545A078300C}">
      <dgm:prSet/>
      <dgm:spPr/>
      <dgm:t>
        <a:bodyPr/>
        <a:lstStyle/>
        <a:p>
          <a:endParaRPr lang="es-ES"/>
        </a:p>
      </dgm:t>
    </dgm:pt>
    <dgm:pt modelId="{2441CBC1-3D3C-4A88-926B-655688B785D6}" type="sibTrans" cxnId="{469976E4-FBC4-498B-A17C-D545A078300C}">
      <dgm:prSet/>
      <dgm:spPr/>
      <dgm:t>
        <a:bodyPr/>
        <a:lstStyle/>
        <a:p>
          <a:endParaRPr lang="es-ES"/>
        </a:p>
      </dgm:t>
    </dgm:pt>
    <dgm:pt modelId="{703BD399-8D56-4E68-AACC-D845D13F844B}">
      <dgm:prSet/>
      <dgm:spPr/>
      <dgm:t>
        <a:bodyPr/>
        <a:lstStyle/>
        <a:p>
          <a:r>
            <a:rPr lang="es-ES" b="0" i="0" dirty="0" smtClean="0"/>
            <a:t>Centro de peregrinación hindú.</a:t>
          </a:r>
          <a:endParaRPr lang="es-ES" b="0" i="0" dirty="0"/>
        </a:p>
      </dgm:t>
    </dgm:pt>
    <dgm:pt modelId="{7A0C740A-1A0A-4E2A-B5D1-800BF2FBC8A2}" type="parTrans" cxnId="{AA3E2A22-286E-4944-B2E7-27F7CBC7B706}">
      <dgm:prSet/>
      <dgm:spPr/>
      <dgm:t>
        <a:bodyPr/>
        <a:lstStyle/>
        <a:p>
          <a:endParaRPr lang="es-ES"/>
        </a:p>
      </dgm:t>
    </dgm:pt>
    <dgm:pt modelId="{F3E4A04C-0D1A-4B84-B85F-B82E724B3A4B}" type="sibTrans" cxnId="{AA3E2A22-286E-4944-B2E7-27F7CBC7B706}">
      <dgm:prSet/>
      <dgm:spPr/>
      <dgm:t>
        <a:bodyPr/>
        <a:lstStyle/>
        <a:p>
          <a:endParaRPr lang="es-ES"/>
        </a:p>
      </dgm:t>
    </dgm:pt>
    <dgm:pt modelId="{2CF235C8-116E-4691-ADA1-2932E7DA980D}">
      <dgm:prSet/>
      <dgm:spPr/>
      <dgm:t>
        <a:bodyPr/>
        <a:lstStyle/>
        <a:p>
          <a:r>
            <a:rPr lang="es-AR" b="0" i="0" dirty="0" smtClean="0"/>
            <a:t>Ciudad junto al Himalaya</a:t>
          </a:r>
          <a:endParaRPr lang="es-AR" b="0" i="0" dirty="0"/>
        </a:p>
      </dgm:t>
    </dgm:pt>
    <dgm:pt modelId="{E2FDC01D-F427-427C-84AF-2238A25E6712}" type="parTrans" cxnId="{639431EB-3E26-431B-8227-1730A5451573}">
      <dgm:prSet/>
      <dgm:spPr/>
      <dgm:t>
        <a:bodyPr/>
        <a:lstStyle/>
        <a:p>
          <a:endParaRPr lang="es-ES"/>
        </a:p>
      </dgm:t>
    </dgm:pt>
    <dgm:pt modelId="{6604CC74-C1FF-402F-9013-42471283B49E}" type="sibTrans" cxnId="{639431EB-3E26-431B-8227-1730A5451573}">
      <dgm:prSet/>
      <dgm:spPr/>
      <dgm:t>
        <a:bodyPr/>
        <a:lstStyle/>
        <a:p>
          <a:endParaRPr lang="es-ES"/>
        </a:p>
      </dgm:t>
    </dgm:pt>
    <dgm:pt modelId="{AC343E22-4A4C-48A0-8E6D-508728CA0C7D}">
      <dgm:prSet/>
      <dgm:spPr/>
      <dgm:t>
        <a:bodyPr/>
        <a:lstStyle/>
        <a:p>
          <a:r>
            <a:rPr lang="es-AR" b="0" i="0" dirty="0" smtClean="0"/>
            <a:t>"Ciudad Rosa", palacio de los Vientos</a:t>
          </a:r>
          <a:endParaRPr lang="es-AR" b="0" i="0" dirty="0"/>
        </a:p>
      </dgm:t>
    </dgm:pt>
    <dgm:pt modelId="{3A3C1C02-C9BA-4AED-A3AE-97FD984BACD2}" type="parTrans" cxnId="{49340F17-1401-40C8-BB0C-D1A9AB2F374D}">
      <dgm:prSet/>
      <dgm:spPr/>
      <dgm:t>
        <a:bodyPr/>
        <a:lstStyle/>
        <a:p>
          <a:endParaRPr lang="es-ES"/>
        </a:p>
      </dgm:t>
    </dgm:pt>
    <dgm:pt modelId="{E7D530DC-71A2-4E1A-B01E-BC243F751E9F}" type="sibTrans" cxnId="{49340F17-1401-40C8-BB0C-D1A9AB2F374D}">
      <dgm:prSet/>
      <dgm:spPr/>
      <dgm:t>
        <a:bodyPr/>
        <a:lstStyle/>
        <a:p>
          <a:endParaRPr lang="es-ES"/>
        </a:p>
      </dgm:t>
    </dgm:pt>
    <dgm:pt modelId="{6B003322-FB48-4651-B72C-D54613EC2220}" type="pres">
      <dgm:prSet presAssocID="{A359C55B-BF08-47BD-A5BA-BDE05B9F980A}" presName="Name0" presStyleCnt="0">
        <dgm:presLayoutVars>
          <dgm:chMax/>
          <dgm:chPref/>
          <dgm:dir val="rev"/>
        </dgm:presLayoutVars>
      </dgm:prSet>
      <dgm:spPr/>
      <dgm:t>
        <a:bodyPr/>
        <a:lstStyle/>
        <a:p>
          <a:endParaRPr lang="es-ES"/>
        </a:p>
      </dgm:t>
    </dgm:pt>
    <dgm:pt modelId="{6E7B654A-EC76-40E9-8317-B6531BDA4601}" type="pres">
      <dgm:prSet presAssocID="{38D3F59C-BDCA-4A5E-95C8-18422001F406}" presName="parenttextcomposite" presStyleCnt="0"/>
      <dgm:spPr/>
    </dgm:pt>
    <dgm:pt modelId="{2A0326B1-95F7-4C15-954F-8FB120B6C218}" type="pres">
      <dgm:prSet presAssocID="{38D3F59C-BDCA-4A5E-95C8-18422001F406}" presName="parenttext" presStyleLbl="revTx" presStyleIdx="0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A48032-C950-4292-B5D7-C7D54AA4C146}" type="pres">
      <dgm:prSet presAssocID="{38D3F59C-BDCA-4A5E-95C8-18422001F406}" presName="composite" presStyleCnt="0"/>
      <dgm:spPr/>
    </dgm:pt>
    <dgm:pt modelId="{8DFF32C3-8442-48F8-BB84-504E1C251575}" type="pres">
      <dgm:prSet presAssocID="{38D3F59C-BDCA-4A5E-95C8-18422001F406}" presName="chevron1" presStyleLbl="alignNode1" presStyleIdx="0" presStyleCnt="42"/>
      <dgm:spPr/>
    </dgm:pt>
    <dgm:pt modelId="{E33EC4CC-ABDE-4C65-ABD8-2D068B4A0896}" type="pres">
      <dgm:prSet presAssocID="{38D3F59C-BDCA-4A5E-95C8-18422001F406}" presName="chevron2" presStyleLbl="alignNode1" presStyleIdx="1" presStyleCnt="42"/>
      <dgm:spPr/>
    </dgm:pt>
    <dgm:pt modelId="{2C32CBD1-7154-4EF8-A925-5A9ED342EA84}" type="pres">
      <dgm:prSet presAssocID="{38D3F59C-BDCA-4A5E-95C8-18422001F406}" presName="chevron3" presStyleLbl="alignNode1" presStyleIdx="2" presStyleCnt="42"/>
      <dgm:spPr/>
    </dgm:pt>
    <dgm:pt modelId="{4B58520B-FC2E-4A3E-B0D4-DBC4EF696709}" type="pres">
      <dgm:prSet presAssocID="{38D3F59C-BDCA-4A5E-95C8-18422001F406}" presName="chevron4" presStyleLbl="alignNode1" presStyleIdx="3" presStyleCnt="42"/>
      <dgm:spPr/>
    </dgm:pt>
    <dgm:pt modelId="{918C1555-0021-4E9D-B674-D0DC01BDA3BB}" type="pres">
      <dgm:prSet presAssocID="{38D3F59C-BDCA-4A5E-95C8-18422001F406}" presName="chevron5" presStyleLbl="alignNode1" presStyleIdx="4" presStyleCnt="42"/>
      <dgm:spPr/>
    </dgm:pt>
    <dgm:pt modelId="{8640D1F5-7A92-49E6-8A59-9582BE7A71AA}" type="pres">
      <dgm:prSet presAssocID="{38D3F59C-BDCA-4A5E-95C8-18422001F406}" presName="chevron6" presStyleLbl="alignNode1" presStyleIdx="5" presStyleCnt="42"/>
      <dgm:spPr/>
    </dgm:pt>
    <dgm:pt modelId="{5DFC54B1-3096-414A-851F-A5D4A991C236}" type="pres">
      <dgm:prSet presAssocID="{38D3F59C-BDCA-4A5E-95C8-18422001F406}" presName="chevron7" presStyleLbl="alignNode1" presStyleIdx="6" presStyleCnt="42"/>
      <dgm:spPr/>
    </dgm:pt>
    <dgm:pt modelId="{E3219AFB-37E4-45F6-8E83-9C09AB4C5ECC}" type="pres">
      <dgm:prSet presAssocID="{38D3F59C-BDCA-4A5E-95C8-18422001F406}" presName="childtext" presStyleLbl="solidFgAcc1" presStyleIdx="0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6315AAB5-66C0-48BA-B11F-EF145F56A385}" type="pres">
      <dgm:prSet presAssocID="{2F69F31D-6B04-4D53-AC5B-E495A1244D7E}" presName="sibTrans" presStyleCnt="0"/>
      <dgm:spPr/>
    </dgm:pt>
    <dgm:pt modelId="{A01DD950-2CFA-4E46-BC98-717503BB1816}" type="pres">
      <dgm:prSet presAssocID="{9B9EF0A3-D460-4567-8760-34798B378464}" presName="parenttextcomposite" presStyleCnt="0"/>
      <dgm:spPr/>
    </dgm:pt>
    <dgm:pt modelId="{5D9F364E-1275-4117-98B7-CD754BF36218}" type="pres">
      <dgm:prSet presAssocID="{9B9EF0A3-D460-4567-8760-34798B378464}" presName="parenttext" presStyleLbl="revTx" presStyleIdx="1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CB3461-C241-4200-BE82-F52954371118}" type="pres">
      <dgm:prSet presAssocID="{9B9EF0A3-D460-4567-8760-34798B378464}" presName="composite" presStyleCnt="0"/>
      <dgm:spPr/>
    </dgm:pt>
    <dgm:pt modelId="{3E20EA60-8247-4737-B8E7-C1C17F68C554}" type="pres">
      <dgm:prSet presAssocID="{9B9EF0A3-D460-4567-8760-34798B378464}" presName="chevron1" presStyleLbl="alignNode1" presStyleIdx="7" presStyleCnt="42"/>
      <dgm:spPr/>
    </dgm:pt>
    <dgm:pt modelId="{FDC80CB6-EB9D-4D07-9CC0-D9EC5719969A}" type="pres">
      <dgm:prSet presAssocID="{9B9EF0A3-D460-4567-8760-34798B378464}" presName="chevron2" presStyleLbl="alignNode1" presStyleIdx="8" presStyleCnt="42"/>
      <dgm:spPr/>
    </dgm:pt>
    <dgm:pt modelId="{C12D7F29-03B4-4657-AF23-30E8124D1D13}" type="pres">
      <dgm:prSet presAssocID="{9B9EF0A3-D460-4567-8760-34798B378464}" presName="chevron3" presStyleLbl="alignNode1" presStyleIdx="9" presStyleCnt="42"/>
      <dgm:spPr/>
    </dgm:pt>
    <dgm:pt modelId="{6BECB4C1-3EBE-4DFD-9D18-15B3C5E5A91B}" type="pres">
      <dgm:prSet presAssocID="{9B9EF0A3-D460-4567-8760-34798B378464}" presName="chevron4" presStyleLbl="alignNode1" presStyleIdx="10" presStyleCnt="42"/>
      <dgm:spPr/>
    </dgm:pt>
    <dgm:pt modelId="{0F81703D-745E-4D4A-83DE-932343547158}" type="pres">
      <dgm:prSet presAssocID="{9B9EF0A3-D460-4567-8760-34798B378464}" presName="chevron5" presStyleLbl="alignNode1" presStyleIdx="11" presStyleCnt="42"/>
      <dgm:spPr/>
    </dgm:pt>
    <dgm:pt modelId="{7F80DBF3-B9D8-4888-8315-B0767DE11020}" type="pres">
      <dgm:prSet presAssocID="{9B9EF0A3-D460-4567-8760-34798B378464}" presName="chevron6" presStyleLbl="alignNode1" presStyleIdx="12" presStyleCnt="42"/>
      <dgm:spPr/>
    </dgm:pt>
    <dgm:pt modelId="{8F4943AE-CA8B-4635-80DE-0865E1766962}" type="pres">
      <dgm:prSet presAssocID="{9B9EF0A3-D460-4567-8760-34798B378464}" presName="chevron7" presStyleLbl="alignNode1" presStyleIdx="13" presStyleCnt="42"/>
      <dgm:spPr/>
    </dgm:pt>
    <dgm:pt modelId="{2F315EF6-2CF2-49A5-86FC-D80BEDBC032C}" type="pres">
      <dgm:prSet presAssocID="{9B9EF0A3-D460-4567-8760-34798B378464}" presName="childtext" presStyleLbl="solidFgAcc1" presStyleIdx="1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A7C0569E-C4C1-460C-93FC-A0015673AD9F}" type="pres">
      <dgm:prSet presAssocID="{859A6E61-B314-4A39-9F41-38BD10543FE8}" presName="sibTrans" presStyleCnt="0"/>
      <dgm:spPr/>
    </dgm:pt>
    <dgm:pt modelId="{15C3BB4D-4CA5-4F56-A296-9E3185531143}" type="pres">
      <dgm:prSet presAssocID="{49E646F4-A401-4EB6-BF1A-7CA19FC61A30}" presName="parenttextcomposite" presStyleCnt="0"/>
      <dgm:spPr/>
    </dgm:pt>
    <dgm:pt modelId="{4F94E96A-F03E-4CBD-B2EE-F43E361577E3}" type="pres">
      <dgm:prSet presAssocID="{49E646F4-A401-4EB6-BF1A-7CA19FC61A30}" presName="parenttext" presStyleLbl="revTx" presStyleIdx="2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876F9A-0C12-4895-BA19-DD0DFAE5F7A6}" type="pres">
      <dgm:prSet presAssocID="{49E646F4-A401-4EB6-BF1A-7CA19FC61A30}" presName="composite" presStyleCnt="0"/>
      <dgm:spPr/>
    </dgm:pt>
    <dgm:pt modelId="{884F4FC1-B92B-4D5A-969C-209496E56AB3}" type="pres">
      <dgm:prSet presAssocID="{49E646F4-A401-4EB6-BF1A-7CA19FC61A30}" presName="chevron1" presStyleLbl="alignNode1" presStyleIdx="14" presStyleCnt="42"/>
      <dgm:spPr/>
    </dgm:pt>
    <dgm:pt modelId="{E8A0C917-BD4F-430C-B438-7C38AFE7D7F0}" type="pres">
      <dgm:prSet presAssocID="{49E646F4-A401-4EB6-BF1A-7CA19FC61A30}" presName="chevron2" presStyleLbl="alignNode1" presStyleIdx="15" presStyleCnt="42"/>
      <dgm:spPr/>
    </dgm:pt>
    <dgm:pt modelId="{F922B8DD-1247-494B-AD6D-6415F5EFB349}" type="pres">
      <dgm:prSet presAssocID="{49E646F4-A401-4EB6-BF1A-7CA19FC61A30}" presName="chevron3" presStyleLbl="alignNode1" presStyleIdx="16" presStyleCnt="42"/>
      <dgm:spPr/>
    </dgm:pt>
    <dgm:pt modelId="{3F0200E9-C3B5-4384-8D8F-D710168037AE}" type="pres">
      <dgm:prSet presAssocID="{49E646F4-A401-4EB6-BF1A-7CA19FC61A30}" presName="chevron4" presStyleLbl="alignNode1" presStyleIdx="17" presStyleCnt="42"/>
      <dgm:spPr/>
    </dgm:pt>
    <dgm:pt modelId="{BF91C3BF-976F-480E-AB42-8FB85012285F}" type="pres">
      <dgm:prSet presAssocID="{49E646F4-A401-4EB6-BF1A-7CA19FC61A30}" presName="chevron5" presStyleLbl="alignNode1" presStyleIdx="18" presStyleCnt="42"/>
      <dgm:spPr/>
    </dgm:pt>
    <dgm:pt modelId="{306D65DA-EEE8-466F-8108-5DCAB4364125}" type="pres">
      <dgm:prSet presAssocID="{49E646F4-A401-4EB6-BF1A-7CA19FC61A30}" presName="chevron6" presStyleLbl="alignNode1" presStyleIdx="19" presStyleCnt="42"/>
      <dgm:spPr/>
    </dgm:pt>
    <dgm:pt modelId="{9AC22EE9-9105-4CB2-ADA3-8FF8F37FD687}" type="pres">
      <dgm:prSet presAssocID="{49E646F4-A401-4EB6-BF1A-7CA19FC61A30}" presName="chevron7" presStyleLbl="alignNode1" presStyleIdx="20" presStyleCnt="42"/>
      <dgm:spPr/>
    </dgm:pt>
    <dgm:pt modelId="{4840590F-166E-402E-9778-4B645479C79D}" type="pres">
      <dgm:prSet presAssocID="{49E646F4-A401-4EB6-BF1A-7CA19FC61A30}" presName="childtext" presStyleLbl="solidFgAcc1" presStyleIdx="2" presStyleCnt="6" custFlipHor="1" custLinFactNeighborX="1351" custLinFactNeighborY="-1688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24DCC2B9-E423-4B9C-9785-C45A1453580F}" type="pres">
      <dgm:prSet presAssocID="{49994C88-A349-4C00-8BE5-C68C537DD9F1}" presName="sibTrans" presStyleCnt="0"/>
      <dgm:spPr/>
    </dgm:pt>
    <dgm:pt modelId="{31926CA3-3108-4D2E-AFA6-C5CBB939C1F2}" type="pres">
      <dgm:prSet presAssocID="{AB4173CC-0840-4987-8F22-ECB19F42A11D}" presName="parenttextcomposite" presStyleCnt="0"/>
      <dgm:spPr/>
    </dgm:pt>
    <dgm:pt modelId="{B4E3ECEE-1DCB-46B4-84FB-81A55329F1C0}" type="pres">
      <dgm:prSet presAssocID="{AB4173CC-0840-4987-8F22-ECB19F42A11D}" presName="parenttext" presStyleLbl="revTx" presStyleIdx="3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E46AAB-8E2E-404C-9C16-25161F5DABF4}" type="pres">
      <dgm:prSet presAssocID="{AB4173CC-0840-4987-8F22-ECB19F42A11D}" presName="composite" presStyleCnt="0"/>
      <dgm:spPr/>
    </dgm:pt>
    <dgm:pt modelId="{C49950D9-162B-43E5-B391-20F10FCCC690}" type="pres">
      <dgm:prSet presAssocID="{AB4173CC-0840-4987-8F22-ECB19F42A11D}" presName="chevron1" presStyleLbl="alignNode1" presStyleIdx="21" presStyleCnt="42"/>
      <dgm:spPr/>
    </dgm:pt>
    <dgm:pt modelId="{5CAB834E-C386-4989-99F3-F42E03C1C9F1}" type="pres">
      <dgm:prSet presAssocID="{AB4173CC-0840-4987-8F22-ECB19F42A11D}" presName="chevron2" presStyleLbl="alignNode1" presStyleIdx="22" presStyleCnt="42"/>
      <dgm:spPr/>
    </dgm:pt>
    <dgm:pt modelId="{12BAC00C-BE3A-47CA-9788-6A8C73044BC8}" type="pres">
      <dgm:prSet presAssocID="{AB4173CC-0840-4987-8F22-ECB19F42A11D}" presName="chevron3" presStyleLbl="alignNode1" presStyleIdx="23" presStyleCnt="42"/>
      <dgm:spPr/>
    </dgm:pt>
    <dgm:pt modelId="{A76FD995-0ED5-4136-8381-DB85CEDAD250}" type="pres">
      <dgm:prSet presAssocID="{AB4173CC-0840-4987-8F22-ECB19F42A11D}" presName="chevron4" presStyleLbl="alignNode1" presStyleIdx="24" presStyleCnt="42"/>
      <dgm:spPr/>
    </dgm:pt>
    <dgm:pt modelId="{665E70D0-AEDF-4950-962D-8EBD7F0CE2B5}" type="pres">
      <dgm:prSet presAssocID="{AB4173CC-0840-4987-8F22-ECB19F42A11D}" presName="chevron5" presStyleLbl="alignNode1" presStyleIdx="25" presStyleCnt="42"/>
      <dgm:spPr/>
    </dgm:pt>
    <dgm:pt modelId="{08BF0AC0-93C1-4502-ADAE-846D3017C3BF}" type="pres">
      <dgm:prSet presAssocID="{AB4173CC-0840-4987-8F22-ECB19F42A11D}" presName="chevron6" presStyleLbl="alignNode1" presStyleIdx="26" presStyleCnt="42"/>
      <dgm:spPr/>
    </dgm:pt>
    <dgm:pt modelId="{F9739ECC-F5C3-45D8-9503-39058ABFD2CC}" type="pres">
      <dgm:prSet presAssocID="{AB4173CC-0840-4987-8F22-ECB19F42A11D}" presName="chevron7" presStyleLbl="alignNode1" presStyleIdx="27" presStyleCnt="42"/>
      <dgm:spPr/>
    </dgm:pt>
    <dgm:pt modelId="{BA743E5E-74AD-40B6-B773-6FAD884FD5A8}" type="pres">
      <dgm:prSet presAssocID="{AB4173CC-0840-4987-8F22-ECB19F42A11D}" presName="childtext" presStyleLbl="solidFgAcc1" presStyleIdx="3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B2D3B65C-9B33-40E8-B4FE-8D87B55A9877}" type="pres">
      <dgm:prSet presAssocID="{0573E271-42E6-42B8-B2F5-4815681D18D2}" presName="sibTrans" presStyleCnt="0"/>
      <dgm:spPr/>
    </dgm:pt>
    <dgm:pt modelId="{210002AD-7A99-438D-829E-E3E4E66C6206}" type="pres">
      <dgm:prSet presAssocID="{0A239D59-FCA3-467D-BB3F-D270C72B5227}" presName="parenttextcomposite" presStyleCnt="0"/>
      <dgm:spPr/>
    </dgm:pt>
    <dgm:pt modelId="{8756F482-7DFB-4FE4-9AA0-DFC89838300B}" type="pres">
      <dgm:prSet presAssocID="{0A239D59-FCA3-467D-BB3F-D270C72B5227}" presName="parenttext" presStyleLbl="revTx" presStyleIdx="4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CC8640-0F39-42DE-86B7-7F8004390690}" type="pres">
      <dgm:prSet presAssocID="{0A239D59-FCA3-467D-BB3F-D270C72B5227}" presName="composite" presStyleCnt="0"/>
      <dgm:spPr/>
    </dgm:pt>
    <dgm:pt modelId="{4FADEA7A-E5F2-472C-82E4-B98AE19E3630}" type="pres">
      <dgm:prSet presAssocID="{0A239D59-FCA3-467D-BB3F-D270C72B5227}" presName="chevron1" presStyleLbl="alignNode1" presStyleIdx="28" presStyleCnt="42"/>
      <dgm:spPr/>
    </dgm:pt>
    <dgm:pt modelId="{99A63CA9-5160-4173-BD57-BD4CF3DAB6C5}" type="pres">
      <dgm:prSet presAssocID="{0A239D59-FCA3-467D-BB3F-D270C72B5227}" presName="chevron2" presStyleLbl="alignNode1" presStyleIdx="29" presStyleCnt="42"/>
      <dgm:spPr/>
    </dgm:pt>
    <dgm:pt modelId="{B431D051-41C7-4EF1-AA9E-00CACF5D71C4}" type="pres">
      <dgm:prSet presAssocID="{0A239D59-FCA3-467D-BB3F-D270C72B5227}" presName="chevron3" presStyleLbl="alignNode1" presStyleIdx="30" presStyleCnt="42"/>
      <dgm:spPr/>
    </dgm:pt>
    <dgm:pt modelId="{FEA27D59-0D30-4B0C-9A20-29AB9D96333E}" type="pres">
      <dgm:prSet presAssocID="{0A239D59-FCA3-467D-BB3F-D270C72B5227}" presName="chevron4" presStyleLbl="alignNode1" presStyleIdx="31" presStyleCnt="42"/>
      <dgm:spPr/>
    </dgm:pt>
    <dgm:pt modelId="{DDE80E8D-20E6-4E82-9F2D-97DFC8C36BD3}" type="pres">
      <dgm:prSet presAssocID="{0A239D59-FCA3-467D-BB3F-D270C72B5227}" presName="chevron5" presStyleLbl="alignNode1" presStyleIdx="32" presStyleCnt="42"/>
      <dgm:spPr/>
    </dgm:pt>
    <dgm:pt modelId="{B0FF5ACC-9D9C-4DE4-A34C-959F64E34DF4}" type="pres">
      <dgm:prSet presAssocID="{0A239D59-FCA3-467D-BB3F-D270C72B5227}" presName="chevron6" presStyleLbl="alignNode1" presStyleIdx="33" presStyleCnt="42"/>
      <dgm:spPr/>
    </dgm:pt>
    <dgm:pt modelId="{78B50438-6239-43F5-9526-D95BCF662198}" type="pres">
      <dgm:prSet presAssocID="{0A239D59-FCA3-467D-BB3F-D270C72B5227}" presName="chevron7" presStyleLbl="alignNode1" presStyleIdx="34" presStyleCnt="42"/>
      <dgm:spPr/>
    </dgm:pt>
    <dgm:pt modelId="{1ECCA473-C19D-4E9F-BBF8-E5701413BD81}" type="pres">
      <dgm:prSet presAssocID="{0A239D59-FCA3-467D-BB3F-D270C72B5227}" presName="childtext" presStyleLbl="solidFgAcc1" presStyleIdx="4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  <dgm:pt modelId="{37A552A5-F42D-4E97-A123-3D83A1672ED0}" type="pres">
      <dgm:prSet presAssocID="{D25DA262-9EA2-4B8E-BA57-078A7AC26B46}" presName="sibTrans" presStyleCnt="0"/>
      <dgm:spPr/>
    </dgm:pt>
    <dgm:pt modelId="{5DF41D5C-498E-4104-AAE4-DEAC5836F48F}" type="pres">
      <dgm:prSet presAssocID="{8AB0CCFA-670D-468A-A913-6886BFD1A0D0}" presName="parenttextcomposite" presStyleCnt="0"/>
      <dgm:spPr/>
    </dgm:pt>
    <dgm:pt modelId="{3672BA28-B5C1-4242-BDE1-8BC545293F9B}" type="pres">
      <dgm:prSet presAssocID="{8AB0CCFA-670D-468A-A913-6886BFD1A0D0}" presName="parenttext" presStyleLbl="revTx" presStyleIdx="5" presStyleCnt="6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D86AF1-829C-4D54-B639-EEA9CF77C5D3}" type="pres">
      <dgm:prSet presAssocID="{8AB0CCFA-670D-468A-A913-6886BFD1A0D0}" presName="composite" presStyleCnt="0"/>
      <dgm:spPr/>
    </dgm:pt>
    <dgm:pt modelId="{A8EEADD5-E9E8-4A4C-9427-3F1D4BA66A36}" type="pres">
      <dgm:prSet presAssocID="{8AB0CCFA-670D-468A-A913-6886BFD1A0D0}" presName="chevron1" presStyleLbl="alignNode1" presStyleIdx="35" presStyleCnt="42"/>
      <dgm:spPr/>
    </dgm:pt>
    <dgm:pt modelId="{9A7D8C93-B802-4BA4-8D0A-D7DFB00D5BAC}" type="pres">
      <dgm:prSet presAssocID="{8AB0CCFA-670D-468A-A913-6886BFD1A0D0}" presName="chevron2" presStyleLbl="alignNode1" presStyleIdx="36" presStyleCnt="42"/>
      <dgm:spPr/>
    </dgm:pt>
    <dgm:pt modelId="{D3646120-E350-4C8C-921F-6354021D9F69}" type="pres">
      <dgm:prSet presAssocID="{8AB0CCFA-670D-468A-A913-6886BFD1A0D0}" presName="chevron3" presStyleLbl="alignNode1" presStyleIdx="37" presStyleCnt="42"/>
      <dgm:spPr/>
    </dgm:pt>
    <dgm:pt modelId="{D29B5388-E51B-4F12-8376-AB3C5F2487FE}" type="pres">
      <dgm:prSet presAssocID="{8AB0CCFA-670D-468A-A913-6886BFD1A0D0}" presName="chevron4" presStyleLbl="alignNode1" presStyleIdx="38" presStyleCnt="42"/>
      <dgm:spPr/>
    </dgm:pt>
    <dgm:pt modelId="{AF82A2EA-C546-4CC6-BCB8-0558F9BF1934}" type="pres">
      <dgm:prSet presAssocID="{8AB0CCFA-670D-468A-A913-6886BFD1A0D0}" presName="chevron5" presStyleLbl="alignNode1" presStyleIdx="39" presStyleCnt="42"/>
      <dgm:spPr/>
    </dgm:pt>
    <dgm:pt modelId="{B88206FA-6FB9-46AC-BDC1-272E981FCF3F}" type="pres">
      <dgm:prSet presAssocID="{8AB0CCFA-670D-468A-A913-6886BFD1A0D0}" presName="chevron6" presStyleLbl="alignNode1" presStyleIdx="40" presStyleCnt="42"/>
      <dgm:spPr/>
    </dgm:pt>
    <dgm:pt modelId="{AC8CA59D-DB95-456B-897F-61FF4B10B414}" type="pres">
      <dgm:prSet presAssocID="{8AB0CCFA-670D-468A-A913-6886BFD1A0D0}" presName="chevron7" presStyleLbl="alignNode1" presStyleIdx="41" presStyleCnt="42"/>
      <dgm:spPr/>
    </dgm:pt>
    <dgm:pt modelId="{B1B4C420-7F4B-4392-BCB4-5A8DE87639EB}" type="pres">
      <dgm:prSet presAssocID="{8AB0CCFA-670D-468A-A913-6886BFD1A0D0}" presName="childtext" presStyleLbl="solidFgAcc1" presStyleIdx="5" presStyleCnt="6" custFlipHor="1">
        <dgm:presLayoutVars>
          <dgm:chMax/>
          <dgm:chPref val="0"/>
          <dgm:bulletEnabled val="1"/>
        </dgm:presLayoutVars>
      </dgm:prSet>
      <dgm:spPr>
        <a:prstGeom prst="notchedRightArrow">
          <a:avLst/>
        </a:prstGeom>
      </dgm:spPr>
      <dgm:t>
        <a:bodyPr/>
        <a:lstStyle/>
        <a:p>
          <a:endParaRPr lang="es-ES"/>
        </a:p>
      </dgm:t>
    </dgm:pt>
  </dgm:ptLst>
  <dgm:cxnLst>
    <dgm:cxn modelId="{BCF20020-68B7-43BA-964A-211FF8B23C65}" srcId="{9B9EF0A3-D460-4567-8760-34798B378464}" destId="{B92B14C5-E038-4BBC-AC43-A8C7C4F0E735}" srcOrd="0" destOrd="0" parTransId="{C69B573C-C7B5-4F49-8CE8-F6E64A3D3BF5}" sibTransId="{5F006F71-3EC3-47E5-9F4A-1E4F843D557E}"/>
    <dgm:cxn modelId="{0D2939FD-F20F-4210-8FCE-D84D3898BB35}" type="presOf" srcId="{49E646F4-A401-4EB6-BF1A-7CA19FC61A30}" destId="{4F94E96A-F03E-4CBD-B2EE-F43E361577E3}" srcOrd="0" destOrd="0" presId="urn:microsoft.com/office/officeart/2008/layout/VerticalAccentList"/>
    <dgm:cxn modelId="{737F899C-505E-454E-A0CB-368D815722FC}" srcId="{38D3F59C-BDCA-4A5E-95C8-18422001F406}" destId="{3C120597-B519-41D5-8787-833D808E673A}" srcOrd="0" destOrd="0" parTransId="{984CBAB6-47B1-4A0E-AC8C-01AF4E73601C}" sibTransId="{C17CFC1F-64F4-4B2D-AF4E-8FE61250A5E6}"/>
    <dgm:cxn modelId="{85663B2B-A32B-4384-9181-A245198814E7}" type="presOf" srcId="{9B9EF0A3-D460-4567-8760-34798B378464}" destId="{5D9F364E-1275-4117-98B7-CD754BF36218}" srcOrd="0" destOrd="0" presId="urn:microsoft.com/office/officeart/2008/layout/VerticalAccentList"/>
    <dgm:cxn modelId="{67D0DAEC-DE9D-44BB-BAF1-A73AFD00E851}" type="presOf" srcId="{38D3F59C-BDCA-4A5E-95C8-18422001F406}" destId="{2A0326B1-95F7-4C15-954F-8FB120B6C218}" srcOrd="0" destOrd="0" presId="urn:microsoft.com/office/officeart/2008/layout/VerticalAccentList"/>
    <dgm:cxn modelId="{049571CA-ED1F-49A5-AF06-6DBDD30B7EF4}" type="presOf" srcId="{3C120597-B519-41D5-8787-833D808E673A}" destId="{E3219AFB-37E4-45F6-8E83-9C09AB4C5ECC}" srcOrd="0" destOrd="0" presId="urn:microsoft.com/office/officeart/2008/layout/VerticalAccentList"/>
    <dgm:cxn modelId="{0302D575-F40E-4246-8AA1-CF4FC8666990}" srcId="{A359C55B-BF08-47BD-A5BA-BDE05B9F980A}" destId="{0A239D59-FCA3-467D-BB3F-D270C72B5227}" srcOrd="4" destOrd="0" parTransId="{6DD980C5-FA83-438E-B0D4-9E050C815A63}" sibTransId="{D25DA262-9EA2-4B8E-BA57-078A7AC26B46}"/>
    <dgm:cxn modelId="{61206242-AB39-4897-84D8-93330B1B6C6C}" srcId="{A359C55B-BF08-47BD-A5BA-BDE05B9F980A}" destId="{AB4173CC-0840-4987-8F22-ECB19F42A11D}" srcOrd="3" destOrd="0" parTransId="{6B379972-6E5F-467D-AECC-AE0CCF668B7F}" sibTransId="{0573E271-42E6-42B8-B2F5-4815681D18D2}"/>
    <dgm:cxn modelId="{29F2A24B-83FA-4DBF-A03B-623D3FDE19EE}" type="presOf" srcId="{A359C55B-BF08-47BD-A5BA-BDE05B9F980A}" destId="{6B003322-FB48-4651-B72C-D54613EC2220}" srcOrd="0" destOrd="0" presId="urn:microsoft.com/office/officeart/2008/layout/VerticalAccentList"/>
    <dgm:cxn modelId="{C69117D4-F3F2-44A5-BCC3-252DACD6BC18}" type="presOf" srcId="{0A239D59-FCA3-467D-BB3F-D270C72B5227}" destId="{8756F482-7DFB-4FE4-9AA0-DFC89838300B}" srcOrd="0" destOrd="0" presId="urn:microsoft.com/office/officeart/2008/layout/VerticalAccentList"/>
    <dgm:cxn modelId="{469976E4-FBC4-498B-A17C-D545A078300C}" srcId="{49E646F4-A401-4EB6-BF1A-7CA19FC61A30}" destId="{D8DA710B-4D1E-40B3-949C-ABB772606858}" srcOrd="0" destOrd="0" parTransId="{CC0EE9E7-41BB-4C65-AE08-2F4DD5644237}" sibTransId="{2441CBC1-3D3C-4A88-926B-655688B785D6}"/>
    <dgm:cxn modelId="{01E8FF15-3F7B-490D-90CE-AD9BA4CA4E69}" type="presOf" srcId="{AC343E22-4A4C-48A0-8E6D-508728CA0C7D}" destId="{B1B4C420-7F4B-4392-BCB4-5A8DE87639EB}" srcOrd="0" destOrd="0" presId="urn:microsoft.com/office/officeart/2008/layout/VerticalAccentList"/>
    <dgm:cxn modelId="{7726B049-B1F6-46B2-A6A8-040F1C393F96}" srcId="{A359C55B-BF08-47BD-A5BA-BDE05B9F980A}" destId="{9B9EF0A3-D460-4567-8760-34798B378464}" srcOrd="1" destOrd="0" parTransId="{3C6476B7-597F-47C5-8A31-9B1B8376D1A7}" sibTransId="{859A6E61-B314-4A39-9F41-38BD10543FE8}"/>
    <dgm:cxn modelId="{EC498064-680D-481F-8A21-534796AD2E62}" type="presOf" srcId="{8AB0CCFA-670D-468A-A913-6886BFD1A0D0}" destId="{3672BA28-B5C1-4242-BDE1-8BC545293F9B}" srcOrd="0" destOrd="0" presId="urn:microsoft.com/office/officeart/2008/layout/VerticalAccentList"/>
    <dgm:cxn modelId="{0A3D2E8D-8B0A-4E19-9675-E7FBA5C39137}" type="presOf" srcId="{2CF235C8-116E-4691-ADA1-2932E7DA980D}" destId="{1ECCA473-C19D-4E9F-BBF8-E5701413BD81}" srcOrd="0" destOrd="0" presId="urn:microsoft.com/office/officeart/2008/layout/VerticalAccentList"/>
    <dgm:cxn modelId="{639431EB-3E26-431B-8227-1730A5451573}" srcId="{0A239D59-FCA3-467D-BB3F-D270C72B5227}" destId="{2CF235C8-116E-4691-ADA1-2932E7DA980D}" srcOrd="0" destOrd="0" parTransId="{E2FDC01D-F427-427C-84AF-2238A25E6712}" sibTransId="{6604CC74-C1FF-402F-9013-42471283B49E}"/>
    <dgm:cxn modelId="{AA3E2A22-286E-4944-B2E7-27F7CBC7B706}" srcId="{AB4173CC-0840-4987-8F22-ECB19F42A11D}" destId="{703BD399-8D56-4E68-AACC-D845D13F844B}" srcOrd="0" destOrd="0" parTransId="{7A0C740A-1A0A-4E2A-B5D1-800BF2FBC8A2}" sibTransId="{F3E4A04C-0D1A-4B84-B85F-B82E724B3A4B}"/>
    <dgm:cxn modelId="{12CCBCF7-7AEA-4E49-A2FE-04195CCB86CE}" type="presOf" srcId="{AB4173CC-0840-4987-8F22-ECB19F42A11D}" destId="{B4E3ECEE-1DCB-46B4-84FB-81A55329F1C0}" srcOrd="0" destOrd="0" presId="urn:microsoft.com/office/officeart/2008/layout/VerticalAccentList"/>
    <dgm:cxn modelId="{AC3BF7E1-1CD2-4CB9-A947-303C17E1ED98}" type="presOf" srcId="{703BD399-8D56-4E68-AACC-D845D13F844B}" destId="{BA743E5E-74AD-40B6-B773-6FAD884FD5A8}" srcOrd="0" destOrd="0" presId="urn:microsoft.com/office/officeart/2008/layout/VerticalAccentList"/>
    <dgm:cxn modelId="{49340F17-1401-40C8-BB0C-D1A9AB2F374D}" srcId="{8AB0CCFA-670D-468A-A913-6886BFD1A0D0}" destId="{AC343E22-4A4C-48A0-8E6D-508728CA0C7D}" srcOrd="0" destOrd="0" parTransId="{3A3C1C02-C9BA-4AED-A3AE-97FD984BACD2}" sibTransId="{E7D530DC-71A2-4E1A-B01E-BC243F751E9F}"/>
    <dgm:cxn modelId="{29A69DB9-B254-4C2C-ACAE-EC933F687BEE}" type="presOf" srcId="{D8DA710B-4D1E-40B3-949C-ABB772606858}" destId="{4840590F-166E-402E-9778-4B645479C79D}" srcOrd="0" destOrd="0" presId="urn:microsoft.com/office/officeart/2008/layout/VerticalAccentList"/>
    <dgm:cxn modelId="{4DB0EFA9-A986-441C-8BC1-2BF1270E327C}" srcId="{A359C55B-BF08-47BD-A5BA-BDE05B9F980A}" destId="{49E646F4-A401-4EB6-BF1A-7CA19FC61A30}" srcOrd="2" destOrd="0" parTransId="{7B4343DC-D629-4164-A9DC-9A8A0CFBEE24}" sibTransId="{49994C88-A349-4C00-8BE5-C68C537DD9F1}"/>
    <dgm:cxn modelId="{2687C406-6A93-4317-9BA1-ACA0A6F55F6D}" srcId="{A359C55B-BF08-47BD-A5BA-BDE05B9F980A}" destId="{38D3F59C-BDCA-4A5E-95C8-18422001F406}" srcOrd="0" destOrd="0" parTransId="{D3B67B37-C99E-4942-A32D-95C9FC430D32}" sibTransId="{2F69F31D-6B04-4D53-AC5B-E495A1244D7E}"/>
    <dgm:cxn modelId="{2594D3A8-6EAD-456E-B576-1827BEB5E401}" type="presOf" srcId="{B92B14C5-E038-4BBC-AC43-A8C7C4F0E735}" destId="{2F315EF6-2CF2-49A5-86FC-D80BEDBC032C}" srcOrd="0" destOrd="0" presId="urn:microsoft.com/office/officeart/2008/layout/VerticalAccentList"/>
    <dgm:cxn modelId="{9D0CB344-F6AC-4F72-918C-BECCCE0801FB}" srcId="{A359C55B-BF08-47BD-A5BA-BDE05B9F980A}" destId="{8AB0CCFA-670D-468A-A913-6886BFD1A0D0}" srcOrd="5" destOrd="0" parTransId="{994D6EA0-CBDB-4CE5-867D-3057162BFCEF}" sibTransId="{42D1CCB3-9BD3-4729-A03C-818374A906E8}"/>
    <dgm:cxn modelId="{B1AB9B60-D9C6-4640-A010-47FC1433BAF5}" type="presParOf" srcId="{6B003322-FB48-4651-B72C-D54613EC2220}" destId="{6E7B654A-EC76-40E9-8317-B6531BDA4601}" srcOrd="0" destOrd="0" presId="urn:microsoft.com/office/officeart/2008/layout/VerticalAccentList"/>
    <dgm:cxn modelId="{060CC44C-63AD-442E-A76C-FDEB07D80834}" type="presParOf" srcId="{6E7B654A-EC76-40E9-8317-B6531BDA4601}" destId="{2A0326B1-95F7-4C15-954F-8FB120B6C218}" srcOrd="0" destOrd="0" presId="urn:microsoft.com/office/officeart/2008/layout/VerticalAccentList"/>
    <dgm:cxn modelId="{EB214C08-B94D-4E37-BB69-9C026B613AE3}" type="presParOf" srcId="{6B003322-FB48-4651-B72C-D54613EC2220}" destId="{B7A48032-C950-4292-B5D7-C7D54AA4C146}" srcOrd="1" destOrd="0" presId="urn:microsoft.com/office/officeart/2008/layout/VerticalAccentList"/>
    <dgm:cxn modelId="{B87F20A9-95CB-49B8-99C8-1044E1851D2F}" type="presParOf" srcId="{B7A48032-C950-4292-B5D7-C7D54AA4C146}" destId="{8DFF32C3-8442-48F8-BB84-504E1C251575}" srcOrd="0" destOrd="0" presId="urn:microsoft.com/office/officeart/2008/layout/VerticalAccentList"/>
    <dgm:cxn modelId="{664A8E69-E5FF-4A2A-A227-0D89F7F37BEA}" type="presParOf" srcId="{B7A48032-C950-4292-B5D7-C7D54AA4C146}" destId="{E33EC4CC-ABDE-4C65-ABD8-2D068B4A0896}" srcOrd="1" destOrd="0" presId="urn:microsoft.com/office/officeart/2008/layout/VerticalAccentList"/>
    <dgm:cxn modelId="{CEAB50F0-9652-4966-9247-60875912908F}" type="presParOf" srcId="{B7A48032-C950-4292-B5D7-C7D54AA4C146}" destId="{2C32CBD1-7154-4EF8-A925-5A9ED342EA84}" srcOrd="2" destOrd="0" presId="urn:microsoft.com/office/officeart/2008/layout/VerticalAccentList"/>
    <dgm:cxn modelId="{E9F01FB3-7785-4BA1-9B7E-54E2681DCC0E}" type="presParOf" srcId="{B7A48032-C950-4292-B5D7-C7D54AA4C146}" destId="{4B58520B-FC2E-4A3E-B0D4-DBC4EF696709}" srcOrd="3" destOrd="0" presId="urn:microsoft.com/office/officeart/2008/layout/VerticalAccentList"/>
    <dgm:cxn modelId="{B2A29E42-3467-4893-8D46-1B4DC9D769B6}" type="presParOf" srcId="{B7A48032-C950-4292-B5D7-C7D54AA4C146}" destId="{918C1555-0021-4E9D-B674-D0DC01BDA3BB}" srcOrd="4" destOrd="0" presId="urn:microsoft.com/office/officeart/2008/layout/VerticalAccentList"/>
    <dgm:cxn modelId="{10EFF49E-1908-4365-97E4-9E25B12FD575}" type="presParOf" srcId="{B7A48032-C950-4292-B5D7-C7D54AA4C146}" destId="{8640D1F5-7A92-49E6-8A59-9582BE7A71AA}" srcOrd="5" destOrd="0" presId="urn:microsoft.com/office/officeart/2008/layout/VerticalAccentList"/>
    <dgm:cxn modelId="{35F1BEAB-010B-4149-B77F-19DEB5E6F007}" type="presParOf" srcId="{B7A48032-C950-4292-B5D7-C7D54AA4C146}" destId="{5DFC54B1-3096-414A-851F-A5D4A991C236}" srcOrd="6" destOrd="0" presId="urn:microsoft.com/office/officeart/2008/layout/VerticalAccentList"/>
    <dgm:cxn modelId="{4E2658C9-E421-42E3-9DFE-09BE788E2ECD}" type="presParOf" srcId="{B7A48032-C950-4292-B5D7-C7D54AA4C146}" destId="{E3219AFB-37E4-45F6-8E83-9C09AB4C5ECC}" srcOrd="7" destOrd="0" presId="urn:microsoft.com/office/officeart/2008/layout/VerticalAccentList"/>
    <dgm:cxn modelId="{FDE27267-89D9-4605-A5DB-7CEFDBA3D9A5}" type="presParOf" srcId="{6B003322-FB48-4651-B72C-D54613EC2220}" destId="{6315AAB5-66C0-48BA-B11F-EF145F56A385}" srcOrd="2" destOrd="0" presId="urn:microsoft.com/office/officeart/2008/layout/VerticalAccentList"/>
    <dgm:cxn modelId="{9261519E-9B6E-46AF-94FB-A02BAAABF3DF}" type="presParOf" srcId="{6B003322-FB48-4651-B72C-D54613EC2220}" destId="{A01DD950-2CFA-4E46-BC98-717503BB1816}" srcOrd="3" destOrd="0" presId="urn:microsoft.com/office/officeart/2008/layout/VerticalAccentList"/>
    <dgm:cxn modelId="{A3774A23-D3A8-431B-A569-53B9BBE1FCCB}" type="presParOf" srcId="{A01DD950-2CFA-4E46-BC98-717503BB1816}" destId="{5D9F364E-1275-4117-98B7-CD754BF36218}" srcOrd="0" destOrd="0" presId="urn:microsoft.com/office/officeart/2008/layout/VerticalAccentList"/>
    <dgm:cxn modelId="{2E2569A1-8174-4CFF-B21B-AB588A606F8B}" type="presParOf" srcId="{6B003322-FB48-4651-B72C-D54613EC2220}" destId="{E8CB3461-C241-4200-BE82-F52954371118}" srcOrd="4" destOrd="0" presId="urn:microsoft.com/office/officeart/2008/layout/VerticalAccentList"/>
    <dgm:cxn modelId="{EE77D5B9-74C7-4C93-8430-B94DA8E4025E}" type="presParOf" srcId="{E8CB3461-C241-4200-BE82-F52954371118}" destId="{3E20EA60-8247-4737-B8E7-C1C17F68C554}" srcOrd="0" destOrd="0" presId="urn:microsoft.com/office/officeart/2008/layout/VerticalAccentList"/>
    <dgm:cxn modelId="{21E53B4E-8645-4EEB-A523-8942176EF81C}" type="presParOf" srcId="{E8CB3461-C241-4200-BE82-F52954371118}" destId="{FDC80CB6-EB9D-4D07-9CC0-D9EC5719969A}" srcOrd="1" destOrd="0" presId="urn:microsoft.com/office/officeart/2008/layout/VerticalAccentList"/>
    <dgm:cxn modelId="{AD60D38C-9DBA-4473-9AC4-217B62A64B39}" type="presParOf" srcId="{E8CB3461-C241-4200-BE82-F52954371118}" destId="{C12D7F29-03B4-4657-AF23-30E8124D1D13}" srcOrd="2" destOrd="0" presId="urn:microsoft.com/office/officeart/2008/layout/VerticalAccentList"/>
    <dgm:cxn modelId="{8CA16C61-119A-4515-B47E-56F1B59DC4F8}" type="presParOf" srcId="{E8CB3461-C241-4200-BE82-F52954371118}" destId="{6BECB4C1-3EBE-4DFD-9D18-15B3C5E5A91B}" srcOrd="3" destOrd="0" presId="urn:microsoft.com/office/officeart/2008/layout/VerticalAccentList"/>
    <dgm:cxn modelId="{4DA34511-6164-41AD-BE94-6A57D5A62AD3}" type="presParOf" srcId="{E8CB3461-C241-4200-BE82-F52954371118}" destId="{0F81703D-745E-4D4A-83DE-932343547158}" srcOrd="4" destOrd="0" presId="urn:microsoft.com/office/officeart/2008/layout/VerticalAccentList"/>
    <dgm:cxn modelId="{80794AAB-CE29-4B83-A8B1-28C462A4E984}" type="presParOf" srcId="{E8CB3461-C241-4200-BE82-F52954371118}" destId="{7F80DBF3-B9D8-4888-8315-B0767DE11020}" srcOrd="5" destOrd="0" presId="urn:microsoft.com/office/officeart/2008/layout/VerticalAccentList"/>
    <dgm:cxn modelId="{9084A6D9-D04E-4B3C-903A-F28A84D02532}" type="presParOf" srcId="{E8CB3461-C241-4200-BE82-F52954371118}" destId="{8F4943AE-CA8B-4635-80DE-0865E1766962}" srcOrd="6" destOrd="0" presId="urn:microsoft.com/office/officeart/2008/layout/VerticalAccentList"/>
    <dgm:cxn modelId="{C5D1AC91-0962-4ACE-90E1-237AC2643488}" type="presParOf" srcId="{E8CB3461-C241-4200-BE82-F52954371118}" destId="{2F315EF6-2CF2-49A5-86FC-D80BEDBC032C}" srcOrd="7" destOrd="0" presId="urn:microsoft.com/office/officeart/2008/layout/VerticalAccentList"/>
    <dgm:cxn modelId="{FE0E00B9-FA0B-474B-A2D0-599C6D2A301E}" type="presParOf" srcId="{6B003322-FB48-4651-B72C-D54613EC2220}" destId="{A7C0569E-C4C1-460C-93FC-A0015673AD9F}" srcOrd="5" destOrd="0" presId="urn:microsoft.com/office/officeart/2008/layout/VerticalAccentList"/>
    <dgm:cxn modelId="{2DE91880-7ED4-4BE2-9A4C-6E753D5245C8}" type="presParOf" srcId="{6B003322-FB48-4651-B72C-D54613EC2220}" destId="{15C3BB4D-4CA5-4F56-A296-9E3185531143}" srcOrd="6" destOrd="0" presId="urn:microsoft.com/office/officeart/2008/layout/VerticalAccentList"/>
    <dgm:cxn modelId="{8F5E9ABF-BFF4-4EBF-9D5C-F84D49B7C30B}" type="presParOf" srcId="{15C3BB4D-4CA5-4F56-A296-9E3185531143}" destId="{4F94E96A-F03E-4CBD-B2EE-F43E361577E3}" srcOrd="0" destOrd="0" presId="urn:microsoft.com/office/officeart/2008/layout/VerticalAccentList"/>
    <dgm:cxn modelId="{CBBD9FB7-E1B0-474B-96E3-78ED51CAACB5}" type="presParOf" srcId="{6B003322-FB48-4651-B72C-D54613EC2220}" destId="{B2876F9A-0C12-4895-BA19-DD0DFAE5F7A6}" srcOrd="7" destOrd="0" presId="urn:microsoft.com/office/officeart/2008/layout/VerticalAccentList"/>
    <dgm:cxn modelId="{ED743F7A-9995-415A-BC66-F415EDA36B78}" type="presParOf" srcId="{B2876F9A-0C12-4895-BA19-DD0DFAE5F7A6}" destId="{884F4FC1-B92B-4D5A-969C-209496E56AB3}" srcOrd="0" destOrd="0" presId="urn:microsoft.com/office/officeart/2008/layout/VerticalAccentList"/>
    <dgm:cxn modelId="{761C2A69-AB48-49A7-B1AC-DC64732D5DF0}" type="presParOf" srcId="{B2876F9A-0C12-4895-BA19-DD0DFAE5F7A6}" destId="{E8A0C917-BD4F-430C-B438-7C38AFE7D7F0}" srcOrd="1" destOrd="0" presId="urn:microsoft.com/office/officeart/2008/layout/VerticalAccentList"/>
    <dgm:cxn modelId="{EDC7E2E2-9E9E-4C2A-BBC9-72ECC62AFAEA}" type="presParOf" srcId="{B2876F9A-0C12-4895-BA19-DD0DFAE5F7A6}" destId="{F922B8DD-1247-494B-AD6D-6415F5EFB349}" srcOrd="2" destOrd="0" presId="urn:microsoft.com/office/officeart/2008/layout/VerticalAccentList"/>
    <dgm:cxn modelId="{9825B1A2-4FA0-4BE3-A4F7-0845A9C9D7C0}" type="presParOf" srcId="{B2876F9A-0C12-4895-BA19-DD0DFAE5F7A6}" destId="{3F0200E9-C3B5-4384-8D8F-D710168037AE}" srcOrd="3" destOrd="0" presId="urn:microsoft.com/office/officeart/2008/layout/VerticalAccentList"/>
    <dgm:cxn modelId="{EBBFE980-7C83-42E2-B59F-5437790D0DA3}" type="presParOf" srcId="{B2876F9A-0C12-4895-BA19-DD0DFAE5F7A6}" destId="{BF91C3BF-976F-480E-AB42-8FB85012285F}" srcOrd="4" destOrd="0" presId="urn:microsoft.com/office/officeart/2008/layout/VerticalAccentList"/>
    <dgm:cxn modelId="{56048CF1-01F1-478A-90B8-0A399C343DD7}" type="presParOf" srcId="{B2876F9A-0C12-4895-BA19-DD0DFAE5F7A6}" destId="{306D65DA-EEE8-466F-8108-5DCAB4364125}" srcOrd="5" destOrd="0" presId="urn:microsoft.com/office/officeart/2008/layout/VerticalAccentList"/>
    <dgm:cxn modelId="{0A9C249C-8497-4350-8C65-A6F3AA9938B6}" type="presParOf" srcId="{B2876F9A-0C12-4895-BA19-DD0DFAE5F7A6}" destId="{9AC22EE9-9105-4CB2-ADA3-8FF8F37FD687}" srcOrd="6" destOrd="0" presId="urn:microsoft.com/office/officeart/2008/layout/VerticalAccentList"/>
    <dgm:cxn modelId="{C11D6A49-2B98-4A08-B21B-B96C7436906F}" type="presParOf" srcId="{B2876F9A-0C12-4895-BA19-DD0DFAE5F7A6}" destId="{4840590F-166E-402E-9778-4B645479C79D}" srcOrd="7" destOrd="0" presId="urn:microsoft.com/office/officeart/2008/layout/VerticalAccentList"/>
    <dgm:cxn modelId="{7E587BAD-EFE6-4A22-90BB-C4B939940B89}" type="presParOf" srcId="{6B003322-FB48-4651-B72C-D54613EC2220}" destId="{24DCC2B9-E423-4B9C-9785-C45A1453580F}" srcOrd="8" destOrd="0" presId="urn:microsoft.com/office/officeart/2008/layout/VerticalAccentList"/>
    <dgm:cxn modelId="{CDF9591B-F8C3-4402-AEB6-01C5491742CD}" type="presParOf" srcId="{6B003322-FB48-4651-B72C-D54613EC2220}" destId="{31926CA3-3108-4D2E-AFA6-C5CBB939C1F2}" srcOrd="9" destOrd="0" presId="urn:microsoft.com/office/officeart/2008/layout/VerticalAccentList"/>
    <dgm:cxn modelId="{063360FE-F641-45B9-8513-C384B501CF11}" type="presParOf" srcId="{31926CA3-3108-4D2E-AFA6-C5CBB939C1F2}" destId="{B4E3ECEE-1DCB-46B4-84FB-81A55329F1C0}" srcOrd="0" destOrd="0" presId="urn:microsoft.com/office/officeart/2008/layout/VerticalAccentList"/>
    <dgm:cxn modelId="{D187CACD-81F4-4A59-AA55-D4CFBDB8BCF9}" type="presParOf" srcId="{6B003322-FB48-4651-B72C-D54613EC2220}" destId="{C3E46AAB-8E2E-404C-9C16-25161F5DABF4}" srcOrd="10" destOrd="0" presId="urn:microsoft.com/office/officeart/2008/layout/VerticalAccentList"/>
    <dgm:cxn modelId="{3C26A9ED-E3B9-408C-96B8-F8658D50D40F}" type="presParOf" srcId="{C3E46AAB-8E2E-404C-9C16-25161F5DABF4}" destId="{C49950D9-162B-43E5-B391-20F10FCCC690}" srcOrd="0" destOrd="0" presId="urn:microsoft.com/office/officeart/2008/layout/VerticalAccentList"/>
    <dgm:cxn modelId="{449CBEB4-0A44-4EE5-BC3C-34624EE75DEB}" type="presParOf" srcId="{C3E46AAB-8E2E-404C-9C16-25161F5DABF4}" destId="{5CAB834E-C386-4989-99F3-F42E03C1C9F1}" srcOrd="1" destOrd="0" presId="urn:microsoft.com/office/officeart/2008/layout/VerticalAccentList"/>
    <dgm:cxn modelId="{9CAEDC08-069D-436C-BD58-68B2C6A11A48}" type="presParOf" srcId="{C3E46AAB-8E2E-404C-9C16-25161F5DABF4}" destId="{12BAC00C-BE3A-47CA-9788-6A8C73044BC8}" srcOrd="2" destOrd="0" presId="urn:microsoft.com/office/officeart/2008/layout/VerticalAccentList"/>
    <dgm:cxn modelId="{AE14134D-D2CB-4143-AB63-06DCFAA8C9B8}" type="presParOf" srcId="{C3E46AAB-8E2E-404C-9C16-25161F5DABF4}" destId="{A76FD995-0ED5-4136-8381-DB85CEDAD250}" srcOrd="3" destOrd="0" presId="urn:microsoft.com/office/officeart/2008/layout/VerticalAccentList"/>
    <dgm:cxn modelId="{19DDA614-C148-4A67-B142-633DDF97F21E}" type="presParOf" srcId="{C3E46AAB-8E2E-404C-9C16-25161F5DABF4}" destId="{665E70D0-AEDF-4950-962D-8EBD7F0CE2B5}" srcOrd="4" destOrd="0" presId="urn:microsoft.com/office/officeart/2008/layout/VerticalAccentList"/>
    <dgm:cxn modelId="{EDC19098-DA1D-42FF-A54D-13BB324280C0}" type="presParOf" srcId="{C3E46AAB-8E2E-404C-9C16-25161F5DABF4}" destId="{08BF0AC0-93C1-4502-ADAE-846D3017C3BF}" srcOrd="5" destOrd="0" presId="urn:microsoft.com/office/officeart/2008/layout/VerticalAccentList"/>
    <dgm:cxn modelId="{61C7405D-F6D9-425D-896E-811A8472033C}" type="presParOf" srcId="{C3E46AAB-8E2E-404C-9C16-25161F5DABF4}" destId="{F9739ECC-F5C3-45D8-9503-39058ABFD2CC}" srcOrd="6" destOrd="0" presId="urn:microsoft.com/office/officeart/2008/layout/VerticalAccentList"/>
    <dgm:cxn modelId="{4482B56E-22B9-46BA-82F7-8F323DBED81C}" type="presParOf" srcId="{C3E46AAB-8E2E-404C-9C16-25161F5DABF4}" destId="{BA743E5E-74AD-40B6-B773-6FAD884FD5A8}" srcOrd="7" destOrd="0" presId="urn:microsoft.com/office/officeart/2008/layout/VerticalAccentList"/>
    <dgm:cxn modelId="{708FDC56-2C82-4F12-9BAD-5E0446D6E1C1}" type="presParOf" srcId="{6B003322-FB48-4651-B72C-D54613EC2220}" destId="{B2D3B65C-9B33-40E8-B4FE-8D87B55A9877}" srcOrd="11" destOrd="0" presId="urn:microsoft.com/office/officeart/2008/layout/VerticalAccentList"/>
    <dgm:cxn modelId="{14172984-321B-430B-B227-6E19D2AAB93D}" type="presParOf" srcId="{6B003322-FB48-4651-B72C-D54613EC2220}" destId="{210002AD-7A99-438D-829E-E3E4E66C6206}" srcOrd="12" destOrd="0" presId="urn:microsoft.com/office/officeart/2008/layout/VerticalAccentList"/>
    <dgm:cxn modelId="{291C556B-BA1F-4D36-A8F8-9787E396065C}" type="presParOf" srcId="{210002AD-7A99-438D-829E-E3E4E66C6206}" destId="{8756F482-7DFB-4FE4-9AA0-DFC89838300B}" srcOrd="0" destOrd="0" presId="urn:microsoft.com/office/officeart/2008/layout/VerticalAccentList"/>
    <dgm:cxn modelId="{00D446E5-C170-44D8-9AB2-063F3634C6E1}" type="presParOf" srcId="{6B003322-FB48-4651-B72C-D54613EC2220}" destId="{4ACC8640-0F39-42DE-86B7-7F8004390690}" srcOrd="13" destOrd="0" presId="urn:microsoft.com/office/officeart/2008/layout/VerticalAccentList"/>
    <dgm:cxn modelId="{5315C4D5-59E5-413E-B6CC-16D31F8B55DE}" type="presParOf" srcId="{4ACC8640-0F39-42DE-86B7-7F8004390690}" destId="{4FADEA7A-E5F2-472C-82E4-B98AE19E3630}" srcOrd="0" destOrd="0" presId="urn:microsoft.com/office/officeart/2008/layout/VerticalAccentList"/>
    <dgm:cxn modelId="{9273F533-CCBF-4C50-9296-3EBF1A42C528}" type="presParOf" srcId="{4ACC8640-0F39-42DE-86B7-7F8004390690}" destId="{99A63CA9-5160-4173-BD57-BD4CF3DAB6C5}" srcOrd="1" destOrd="0" presId="urn:microsoft.com/office/officeart/2008/layout/VerticalAccentList"/>
    <dgm:cxn modelId="{418784E0-C139-4B36-A1C2-C7C44712E63E}" type="presParOf" srcId="{4ACC8640-0F39-42DE-86B7-7F8004390690}" destId="{B431D051-41C7-4EF1-AA9E-00CACF5D71C4}" srcOrd="2" destOrd="0" presId="urn:microsoft.com/office/officeart/2008/layout/VerticalAccentList"/>
    <dgm:cxn modelId="{5728B88E-FC4E-48A1-A950-2DBB0D78F56F}" type="presParOf" srcId="{4ACC8640-0F39-42DE-86B7-7F8004390690}" destId="{FEA27D59-0D30-4B0C-9A20-29AB9D96333E}" srcOrd="3" destOrd="0" presId="urn:microsoft.com/office/officeart/2008/layout/VerticalAccentList"/>
    <dgm:cxn modelId="{64D98498-DF10-4933-BF36-50385DA138B5}" type="presParOf" srcId="{4ACC8640-0F39-42DE-86B7-7F8004390690}" destId="{DDE80E8D-20E6-4E82-9F2D-97DFC8C36BD3}" srcOrd="4" destOrd="0" presId="urn:microsoft.com/office/officeart/2008/layout/VerticalAccentList"/>
    <dgm:cxn modelId="{EDEF5158-7073-4B67-8122-14AC33CAB651}" type="presParOf" srcId="{4ACC8640-0F39-42DE-86B7-7F8004390690}" destId="{B0FF5ACC-9D9C-4DE4-A34C-959F64E34DF4}" srcOrd="5" destOrd="0" presId="urn:microsoft.com/office/officeart/2008/layout/VerticalAccentList"/>
    <dgm:cxn modelId="{62370430-227A-4F36-AE86-33EF0283D8ED}" type="presParOf" srcId="{4ACC8640-0F39-42DE-86B7-7F8004390690}" destId="{78B50438-6239-43F5-9526-D95BCF662198}" srcOrd="6" destOrd="0" presId="urn:microsoft.com/office/officeart/2008/layout/VerticalAccentList"/>
    <dgm:cxn modelId="{DC9A9112-2D30-4F5B-8ED2-972A6C1A5214}" type="presParOf" srcId="{4ACC8640-0F39-42DE-86B7-7F8004390690}" destId="{1ECCA473-C19D-4E9F-BBF8-E5701413BD81}" srcOrd="7" destOrd="0" presId="urn:microsoft.com/office/officeart/2008/layout/VerticalAccentList"/>
    <dgm:cxn modelId="{3B50E82D-10E0-464C-BFA0-402186B0E871}" type="presParOf" srcId="{6B003322-FB48-4651-B72C-D54613EC2220}" destId="{37A552A5-F42D-4E97-A123-3D83A1672ED0}" srcOrd="14" destOrd="0" presId="urn:microsoft.com/office/officeart/2008/layout/VerticalAccentList"/>
    <dgm:cxn modelId="{87CED681-A817-48B9-82C8-C784F76E2C29}" type="presParOf" srcId="{6B003322-FB48-4651-B72C-D54613EC2220}" destId="{5DF41D5C-498E-4104-AAE4-DEAC5836F48F}" srcOrd="15" destOrd="0" presId="urn:microsoft.com/office/officeart/2008/layout/VerticalAccentList"/>
    <dgm:cxn modelId="{E9C4A90E-29B0-4F97-A072-9F6F59D3CA99}" type="presParOf" srcId="{5DF41D5C-498E-4104-AAE4-DEAC5836F48F}" destId="{3672BA28-B5C1-4242-BDE1-8BC545293F9B}" srcOrd="0" destOrd="0" presId="urn:microsoft.com/office/officeart/2008/layout/VerticalAccentList"/>
    <dgm:cxn modelId="{14F87BD0-AD22-4DA3-8C63-46BC51954108}" type="presParOf" srcId="{6B003322-FB48-4651-B72C-D54613EC2220}" destId="{BBD86AF1-829C-4D54-B639-EEA9CF77C5D3}" srcOrd="16" destOrd="0" presId="urn:microsoft.com/office/officeart/2008/layout/VerticalAccentList"/>
    <dgm:cxn modelId="{157DD45E-F08C-4ADF-9324-3A39D4DC4E6D}" type="presParOf" srcId="{BBD86AF1-829C-4D54-B639-EEA9CF77C5D3}" destId="{A8EEADD5-E9E8-4A4C-9427-3F1D4BA66A36}" srcOrd="0" destOrd="0" presId="urn:microsoft.com/office/officeart/2008/layout/VerticalAccentList"/>
    <dgm:cxn modelId="{2CCBB1AD-D145-4420-9805-6025B1E4B897}" type="presParOf" srcId="{BBD86AF1-829C-4D54-B639-EEA9CF77C5D3}" destId="{9A7D8C93-B802-4BA4-8D0A-D7DFB00D5BAC}" srcOrd="1" destOrd="0" presId="urn:microsoft.com/office/officeart/2008/layout/VerticalAccentList"/>
    <dgm:cxn modelId="{A6D18ED1-D7BF-4D33-9A3F-D0A1E3D46953}" type="presParOf" srcId="{BBD86AF1-829C-4D54-B639-EEA9CF77C5D3}" destId="{D3646120-E350-4C8C-921F-6354021D9F69}" srcOrd="2" destOrd="0" presId="urn:microsoft.com/office/officeart/2008/layout/VerticalAccentList"/>
    <dgm:cxn modelId="{FC9E045E-BB6F-40C0-9E84-34ED24D1D365}" type="presParOf" srcId="{BBD86AF1-829C-4D54-B639-EEA9CF77C5D3}" destId="{D29B5388-E51B-4F12-8376-AB3C5F2487FE}" srcOrd="3" destOrd="0" presId="urn:microsoft.com/office/officeart/2008/layout/VerticalAccentList"/>
    <dgm:cxn modelId="{3ACB0A3D-C0B9-49CB-9141-A6CC022006E3}" type="presParOf" srcId="{BBD86AF1-829C-4D54-B639-EEA9CF77C5D3}" destId="{AF82A2EA-C546-4CC6-BCB8-0558F9BF1934}" srcOrd="4" destOrd="0" presId="urn:microsoft.com/office/officeart/2008/layout/VerticalAccentList"/>
    <dgm:cxn modelId="{A0AA6ECB-8A61-4FB4-BB57-C6D16E88AC71}" type="presParOf" srcId="{BBD86AF1-829C-4D54-B639-EEA9CF77C5D3}" destId="{B88206FA-6FB9-46AC-BDC1-272E981FCF3F}" srcOrd="5" destOrd="0" presId="urn:microsoft.com/office/officeart/2008/layout/VerticalAccentList"/>
    <dgm:cxn modelId="{FF693BEA-0B48-494F-AB63-0924737C2963}" type="presParOf" srcId="{BBD86AF1-829C-4D54-B639-EEA9CF77C5D3}" destId="{AC8CA59D-DB95-456B-897F-61FF4B10B414}" srcOrd="6" destOrd="0" presId="urn:microsoft.com/office/officeart/2008/layout/VerticalAccentList"/>
    <dgm:cxn modelId="{87153C5F-9123-4DA5-916C-01D3FA729D38}" type="presParOf" srcId="{BBD86AF1-829C-4D54-B639-EEA9CF77C5D3}" destId="{B1B4C420-7F4B-4392-BCB4-5A8DE87639EB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FAF652-0008-4434-8D1F-A9920A6ED755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469052A3-D69B-417C-80D2-72727536A20B}">
      <dgm:prSet phldrT="[Texto]" custT="1"/>
      <dgm:spPr/>
      <dgm:t>
        <a:bodyPr/>
        <a:lstStyle/>
        <a:p>
          <a:r>
            <a:rPr lang="es-AR" sz="1800" dirty="0" smtClean="0"/>
            <a:t>Islas de Andamán y Nicobar</a:t>
          </a:r>
          <a:endParaRPr lang="es-ES" sz="1800" dirty="0"/>
        </a:p>
      </dgm:t>
    </dgm:pt>
    <dgm:pt modelId="{7654F639-BB29-41B7-9A8D-51B1815CB303}" type="parTrans" cxnId="{64F57AB8-2A72-40E4-9CEA-65882792350E}">
      <dgm:prSet/>
      <dgm:spPr/>
      <dgm:t>
        <a:bodyPr/>
        <a:lstStyle/>
        <a:p>
          <a:endParaRPr lang="es-ES" sz="1800"/>
        </a:p>
      </dgm:t>
    </dgm:pt>
    <dgm:pt modelId="{5A8F306C-27CF-4E6F-9027-B0D7033C0EB8}" type="sibTrans" cxnId="{64F57AB8-2A72-40E4-9CEA-65882792350E}">
      <dgm:prSet/>
      <dgm:spPr/>
      <dgm:t>
        <a:bodyPr/>
        <a:lstStyle/>
        <a:p>
          <a:endParaRPr lang="es-ES" sz="1800"/>
        </a:p>
      </dgm:t>
    </dgm:pt>
    <dgm:pt modelId="{4079AC86-5B8F-48B0-ADA5-8BD895A8F864}">
      <dgm:prSet phldrT="[Texto]" custT="1"/>
      <dgm:spPr/>
      <dgm:t>
        <a:bodyPr/>
        <a:lstStyle/>
        <a:p>
          <a:r>
            <a:rPr lang="es-AR" sz="1800" dirty="0" smtClean="0"/>
            <a:t>Bharuch, ubicada en el estado de Guyarat</a:t>
          </a:r>
          <a:endParaRPr lang="es-ES" sz="1800" dirty="0"/>
        </a:p>
      </dgm:t>
    </dgm:pt>
    <dgm:pt modelId="{7D1EDCB8-BBBE-4CBF-85E3-4643CB55FE93}" type="parTrans" cxnId="{99F1AD01-B174-4C5B-B021-1F191A333920}">
      <dgm:prSet/>
      <dgm:spPr/>
      <dgm:t>
        <a:bodyPr/>
        <a:lstStyle/>
        <a:p>
          <a:endParaRPr lang="es-ES" sz="1800"/>
        </a:p>
      </dgm:t>
    </dgm:pt>
    <dgm:pt modelId="{D1BC0BAE-7CC3-4D0B-BE0B-C94DE9520379}" type="sibTrans" cxnId="{99F1AD01-B174-4C5B-B021-1F191A333920}">
      <dgm:prSet/>
      <dgm:spPr/>
      <dgm:t>
        <a:bodyPr/>
        <a:lstStyle/>
        <a:p>
          <a:endParaRPr lang="es-ES" sz="1800"/>
        </a:p>
      </dgm:t>
    </dgm:pt>
    <dgm:pt modelId="{6F714B24-3D5B-4135-8CF0-A13B722BBA6F}">
      <dgm:prSet phldrT="[Texto]" custT="1"/>
      <dgm:spPr/>
      <dgm:t>
        <a:bodyPr/>
        <a:lstStyle/>
        <a:p>
          <a:r>
            <a:rPr lang="es-AR" sz="1800" dirty="0" smtClean="0"/>
            <a:t>Machilipatnam ubicada en el estado de Andhra Pradesh</a:t>
          </a:r>
          <a:endParaRPr lang="es-ES" sz="1800" dirty="0"/>
        </a:p>
      </dgm:t>
    </dgm:pt>
    <dgm:pt modelId="{2D5B8338-0B2B-4E5F-B908-F84BB0DEF946}" type="parTrans" cxnId="{024140F2-D118-40FE-BB3A-B15A5B0F4363}">
      <dgm:prSet/>
      <dgm:spPr/>
      <dgm:t>
        <a:bodyPr/>
        <a:lstStyle/>
        <a:p>
          <a:endParaRPr lang="es-ES" sz="1800"/>
        </a:p>
      </dgm:t>
    </dgm:pt>
    <dgm:pt modelId="{3511C4ED-0865-44D5-A34C-5A98CA59FF30}" type="sibTrans" cxnId="{024140F2-D118-40FE-BB3A-B15A5B0F4363}">
      <dgm:prSet/>
      <dgm:spPr/>
      <dgm:t>
        <a:bodyPr/>
        <a:lstStyle/>
        <a:p>
          <a:endParaRPr lang="es-ES" sz="1800"/>
        </a:p>
      </dgm:t>
    </dgm:pt>
    <dgm:pt modelId="{A5DE4760-8450-414E-A6E4-4412C4E733EE}">
      <dgm:prSet custT="1"/>
      <dgm:spPr/>
      <dgm:t>
        <a:bodyPr/>
        <a:lstStyle/>
        <a:p>
          <a:r>
            <a:rPr lang="es-AR" sz="1800" dirty="0" smtClean="0"/>
            <a:t>Madrás, ubicada en el estado de Tamil Nadu. </a:t>
          </a:r>
          <a:endParaRPr lang="es-ES" sz="1800" dirty="0"/>
        </a:p>
      </dgm:t>
    </dgm:pt>
    <dgm:pt modelId="{DA8E67C1-CA03-4770-8122-8EA8C86F711D}" type="parTrans" cxnId="{3E7B4AED-BB38-412F-86A3-F97B0588B335}">
      <dgm:prSet/>
      <dgm:spPr/>
      <dgm:t>
        <a:bodyPr/>
        <a:lstStyle/>
        <a:p>
          <a:endParaRPr lang="es-ES" sz="1800"/>
        </a:p>
      </dgm:t>
    </dgm:pt>
    <dgm:pt modelId="{5DBDD16E-7C9E-4C92-B183-F031310F038A}" type="sibTrans" cxnId="{3E7B4AED-BB38-412F-86A3-F97B0588B335}">
      <dgm:prSet/>
      <dgm:spPr/>
      <dgm:t>
        <a:bodyPr/>
        <a:lstStyle/>
        <a:p>
          <a:endParaRPr lang="es-ES" sz="1800"/>
        </a:p>
      </dgm:t>
    </dgm:pt>
    <dgm:pt modelId="{C9E933EF-6BFD-422F-A9CF-377EC5B17E28}">
      <dgm:prSet phldrT="[Texto]" custT="1"/>
      <dgm:spPr/>
      <dgm:t>
        <a:bodyPr/>
        <a:lstStyle/>
        <a:p>
          <a:r>
            <a:rPr lang="es-AR" sz="1800" dirty="0" smtClean="0"/>
            <a:t>Se ubican en el océano Índico, en el golfo de Bengala.</a:t>
          </a:r>
          <a:endParaRPr lang="es-ES" sz="1800" dirty="0"/>
        </a:p>
      </dgm:t>
    </dgm:pt>
    <dgm:pt modelId="{62095C62-CA35-4134-9AAC-3F6FF4E2C2F5}" type="parTrans" cxnId="{33CC5619-0F09-4D0C-A9F0-A69B3384A0FD}">
      <dgm:prSet/>
      <dgm:spPr/>
      <dgm:t>
        <a:bodyPr/>
        <a:lstStyle/>
        <a:p>
          <a:endParaRPr lang="es-ES" sz="1800"/>
        </a:p>
      </dgm:t>
    </dgm:pt>
    <dgm:pt modelId="{60118B94-CB4E-4844-B585-B01811E5BEA4}" type="sibTrans" cxnId="{33CC5619-0F09-4D0C-A9F0-A69B3384A0FD}">
      <dgm:prSet/>
      <dgm:spPr/>
      <dgm:t>
        <a:bodyPr/>
        <a:lstStyle/>
        <a:p>
          <a:endParaRPr lang="es-ES" sz="1800"/>
        </a:p>
      </dgm:t>
    </dgm:pt>
    <dgm:pt modelId="{974DC951-931E-41B0-A421-83DF19B1350E}">
      <dgm:prSet custT="1"/>
      <dgm:spPr/>
      <dgm:t>
        <a:bodyPr/>
        <a:lstStyle/>
        <a:p>
          <a:r>
            <a:rPr lang="es-AR" sz="1800" dirty="0" smtClean="0"/>
            <a:t>Cochin ubicada en el estado de Kerala y bañada por el Mar Arábigo.</a:t>
          </a:r>
          <a:endParaRPr lang="es-ES" sz="1800" dirty="0"/>
        </a:p>
      </dgm:t>
    </dgm:pt>
    <dgm:pt modelId="{C79B0393-B272-4F2E-9873-E46F214FA382}" type="parTrans" cxnId="{A39678C6-6461-42A8-ADE9-1290F0101D3F}">
      <dgm:prSet/>
      <dgm:spPr/>
      <dgm:t>
        <a:bodyPr/>
        <a:lstStyle/>
        <a:p>
          <a:endParaRPr lang="es-ES" sz="1800"/>
        </a:p>
      </dgm:t>
    </dgm:pt>
    <dgm:pt modelId="{3556C878-803C-4E20-B0B7-591188867476}" type="sibTrans" cxnId="{A39678C6-6461-42A8-ADE9-1290F0101D3F}">
      <dgm:prSet/>
      <dgm:spPr/>
      <dgm:t>
        <a:bodyPr/>
        <a:lstStyle/>
        <a:p>
          <a:endParaRPr lang="es-ES" sz="1800"/>
        </a:p>
      </dgm:t>
    </dgm:pt>
    <dgm:pt modelId="{37BEA406-CE03-454C-B4E7-362AC3145C7B}">
      <dgm:prSet custT="1"/>
      <dgm:spPr/>
      <dgm:t>
        <a:bodyPr/>
        <a:lstStyle/>
        <a:p>
          <a:r>
            <a:rPr lang="es-AR" sz="1800" dirty="0" smtClean="0"/>
            <a:t>Puerto más grande de la Bahía de Bengala.</a:t>
          </a:r>
          <a:endParaRPr lang="es-ES" sz="1800" dirty="0"/>
        </a:p>
      </dgm:t>
    </dgm:pt>
    <dgm:pt modelId="{458B21AA-3978-4337-94A4-BE86D0796ED8}" type="parTrans" cxnId="{915D612C-EDD9-472E-8D82-12905D132660}">
      <dgm:prSet/>
      <dgm:spPr/>
      <dgm:t>
        <a:bodyPr/>
        <a:lstStyle/>
        <a:p>
          <a:endParaRPr lang="es-ES" sz="1800"/>
        </a:p>
      </dgm:t>
    </dgm:pt>
    <dgm:pt modelId="{D0C93A47-98F2-4AA1-98D3-F1EDF50ABA9D}" type="sibTrans" cxnId="{915D612C-EDD9-472E-8D82-12905D132660}">
      <dgm:prSet/>
      <dgm:spPr/>
      <dgm:t>
        <a:bodyPr/>
        <a:lstStyle/>
        <a:p>
          <a:endParaRPr lang="es-ES" sz="1800"/>
        </a:p>
      </dgm:t>
    </dgm:pt>
    <dgm:pt modelId="{77E21514-506B-4868-9997-BC16B6D34BB1}">
      <dgm:prSet custT="1"/>
      <dgm:spPr/>
      <dgm:t>
        <a:bodyPr/>
        <a:lstStyle/>
        <a:p>
          <a:r>
            <a:rPr lang="es-AR" sz="1800" dirty="0" smtClean="0"/>
            <a:t>Se exportan las más importantes especias</a:t>
          </a:r>
          <a:endParaRPr lang="es-ES" sz="1800" dirty="0"/>
        </a:p>
      </dgm:t>
    </dgm:pt>
    <dgm:pt modelId="{EF23898B-A851-4BFD-99BD-8AB2BCBA2098}" type="parTrans" cxnId="{F5593431-A3AA-4FF4-B5D7-151AD32FEBE5}">
      <dgm:prSet/>
      <dgm:spPr/>
      <dgm:t>
        <a:bodyPr/>
        <a:lstStyle/>
        <a:p>
          <a:endParaRPr lang="es-ES" sz="1800"/>
        </a:p>
      </dgm:t>
    </dgm:pt>
    <dgm:pt modelId="{43DA20FF-05A8-4277-B16E-30B13DF1083D}" type="sibTrans" cxnId="{F5593431-A3AA-4FF4-B5D7-151AD32FEBE5}">
      <dgm:prSet/>
      <dgm:spPr/>
      <dgm:t>
        <a:bodyPr/>
        <a:lstStyle/>
        <a:p>
          <a:endParaRPr lang="es-ES" sz="1800"/>
        </a:p>
      </dgm:t>
    </dgm:pt>
    <dgm:pt modelId="{90817804-BBA2-4614-872C-A6F098DBA1EF}" type="pres">
      <dgm:prSet presAssocID="{8EFAF652-0008-4434-8D1F-A9920A6ED755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BF08238-E76C-4C54-B100-EE8BE67CEF0E}" type="pres">
      <dgm:prSet presAssocID="{469052A3-D69B-417C-80D2-72727536A20B}" presName="parentLin" presStyleCnt="0"/>
      <dgm:spPr/>
      <dgm:t>
        <a:bodyPr/>
        <a:lstStyle/>
        <a:p>
          <a:endParaRPr lang="es-ES"/>
        </a:p>
      </dgm:t>
    </dgm:pt>
    <dgm:pt modelId="{517EEBFA-3D6F-470D-8A36-47FE495E3132}" type="pres">
      <dgm:prSet presAssocID="{469052A3-D69B-417C-80D2-72727536A20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7B0E7307-80F3-460E-8607-E6CE32394184}" type="pres">
      <dgm:prSet presAssocID="{469052A3-D69B-417C-80D2-72727536A20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427E1B0-63C4-4C4B-9803-E8060A4CC2B8}" type="pres">
      <dgm:prSet presAssocID="{469052A3-D69B-417C-80D2-72727536A20B}" presName="negativeSpace" presStyleCnt="0"/>
      <dgm:spPr/>
      <dgm:t>
        <a:bodyPr/>
        <a:lstStyle/>
        <a:p>
          <a:endParaRPr lang="es-ES"/>
        </a:p>
      </dgm:t>
    </dgm:pt>
    <dgm:pt modelId="{A5D28F21-3EBA-4FA4-AE0D-AACC04AE1BC8}" type="pres">
      <dgm:prSet presAssocID="{469052A3-D69B-417C-80D2-72727536A20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A2F26-06CF-44B7-9210-503BCB56C856}" type="pres">
      <dgm:prSet presAssocID="{5A8F306C-27CF-4E6F-9027-B0D7033C0EB8}" presName="spaceBetweenRectangles" presStyleCnt="0"/>
      <dgm:spPr/>
      <dgm:t>
        <a:bodyPr/>
        <a:lstStyle/>
        <a:p>
          <a:endParaRPr lang="es-ES"/>
        </a:p>
      </dgm:t>
    </dgm:pt>
    <dgm:pt modelId="{F86E1993-13E8-4716-BB49-98631BD6F04C}" type="pres">
      <dgm:prSet presAssocID="{A5DE4760-8450-414E-A6E4-4412C4E733EE}" presName="parentLin" presStyleCnt="0"/>
      <dgm:spPr/>
      <dgm:t>
        <a:bodyPr/>
        <a:lstStyle/>
        <a:p>
          <a:endParaRPr lang="es-ES"/>
        </a:p>
      </dgm:t>
    </dgm:pt>
    <dgm:pt modelId="{778D7185-CA53-42D0-9886-DB0C833F44EC}" type="pres">
      <dgm:prSet presAssocID="{A5DE4760-8450-414E-A6E4-4412C4E733EE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0802B8FF-E48F-450F-9520-2B854ADEAD03}" type="pres">
      <dgm:prSet presAssocID="{A5DE4760-8450-414E-A6E4-4412C4E733E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2E1585-57E3-403E-87EE-182A775730B7}" type="pres">
      <dgm:prSet presAssocID="{A5DE4760-8450-414E-A6E4-4412C4E733EE}" presName="negativeSpace" presStyleCnt="0"/>
      <dgm:spPr/>
      <dgm:t>
        <a:bodyPr/>
        <a:lstStyle/>
        <a:p>
          <a:endParaRPr lang="es-ES"/>
        </a:p>
      </dgm:t>
    </dgm:pt>
    <dgm:pt modelId="{8D0BCCAC-E03B-47F9-B410-A6B0E408EBCC}" type="pres">
      <dgm:prSet presAssocID="{A5DE4760-8450-414E-A6E4-4412C4E733EE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3FAFE5A-0CF8-4115-A22F-E91E0311949E}" type="pres">
      <dgm:prSet presAssocID="{5DBDD16E-7C9E-4C92-B183-F031310F038A}" presName="spaceBetweenRectangles" presStyleCnt="0"/>
      <dgm:spPr/>
      <dgm:t>
        <a:bodyPr/>
        <a:lstStyle/>
        <a:p>
          <a:endParaRPr lang="es-ES"/>
        </a:p>
      </dgm:t>
    </dgm:pt>
    <dgm:pt modelId="{F0454C01-9503-49FC-BE68-E19E2B30A588}" type="pres">
      <dgm:prSet presAssocID="{974DC951-931E-41B0-A421-83DF19B1350E}" presName="parentLin" presStyleCnt="0"/>
      <dgm:spPr/>
      <dgm:t>
        <a:bodyPr/>
        <a:lstStyle/>
        <a:p>
          <a:endParaRPr lang="es-ES"/>
        </a:p>
      </dgm:t>
    </dgm:pt>
    <dgm:pt modelId="{07AC05B9-6740-4950-936F-A143B1041005}" type="pres">
      <dgm:prSet presAssocID="{974DC951-931E-41B0-A421-83DF19B1350E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C6CA521F-4CA9-4DA9-B092-C3F168821BFD}" type="pres">
      <dgm:prSet presAssocID="{974DC951-931E-41B0-A421-83DF19B1350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DA6308-903B-413A-835D-EE4A76600587}" type="pres">
      <dgm:prSet presAssocID="{974DC951-931E-41B0-A421-83DF19B1350E}" presName="negativeSpace" presStyleCnt="0"/>
      <dgm:spPr/>
      <dgm:t>
        <a:bodyPr/>
        <a:lstStyle/>
        <a:p>
          <a:endParaRPr lang="es-ES"/>
        </a:p>
      </dgm:t>
    </dgm:pt>
    <dgm:pt modelId="{B69FE875-1E3D-4F64-A078-DDEBB37026D6}" type="pres">
      <dgm:prSet presAssocID="{974DC951-931E-41B0-A421-83DF19B1350E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DC32DF-A6F8-4DE3-9E8D-C5BBEB37197F}" type="pres">
      <dgm:prSet presAssocID="{3556C878-803C-4E20-B0B7-591188867476}" presName="spaceBetweenRectangles" presStyleCnt="0"/>
      <dgm:spPr/>
      <dgm:t>
        <a:bodyPr/>
        <a:lstStyle/>
        <a:p>
          <a:endParaRPr lang="es-ES"/>
        </a:p>
      </dgm:t>
    </dgm:pt>
    <dgm:pt modelId="{F646B2F7-503E-4F5E-9FF0-EA041BD1DA1D}" type="pres">
      <dgm:prSet presAssocID="{4079AC86-5B8F-48B0-ADA5-8BD895A8F864}" presName="parentLin" presStyleCnt="0"/>
      <dgm:spPr/>
      <dgm:t>
        <a:bodyPr/>
        <a:lstStyle/>
        <a:p>
          <a:endParaRPr lang="es-ES"/>
        </a:p>
      </dgm:t>
    </dgm:pt>
    <dgm:pt modelId="{039C0A3A-1C21-4CE8-AF63-51DA7C314361}" type="pres">
      <dgm:prSet presAssocID="{4079AC86-5B8F-48B0-ADA5-8BD895A8F864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3363CB8A-06B3-4C79-BA5A-ACA37E17858A}" type="pres">
      <dgm:prSet presAssocID="{4079AC86-5B8F-48B0-ADA5-8BD895A8F86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805842-94A4-40F3-A22B-01CAE888F7E5}" type="pres">
      <dgm:prSet presAssocID="{4079AC86-5B8F-48B0-ADA5-8BD895A8F864}" presName="negativeSpace" presStyleCnt="0"/>
      <dgm:spPr/>
      <dgm:t>
        <a:bodyPr/>
        <a:lstStyle/>
        <a:p>
          <a:endParaRPr lang="es-ES"/>
        </a:p>
      </dgm:t>
    </dgm:pt>
    <dgm:pt modelId="{23A96333-9209-4428-9F12-75B40DE6A7DE}" type="pres">
      <dgm:prSet presAssocID="{4079AC86-5B8F-48B0-ADA5-8BD895A8F86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347D1E-CB17-405D-920E-F32E487963BC}" type="pres">
      <dgm:prSet presAssocID="{D1BC0BAE-7CC3-4D0B-BE0B-C94DE9520379}" presName="spaceBetweenRectangles" presStyleCnt="0"/>
      <dgm:spPr/>
      <dgm:t>
        <a:bodyPr/>
        <a:lstStyle/>
        <a:p>
          <a:endParaRPr lang="es-ES"/>
        </a:p>
      </dgm:t>
    </dgm:pt>
    <dgm:pt modelId="{BD5A9BC4-842B-4431-8743-4C4D305554C0}" type="pres">
      <dgm:prSet presAssocID="{6F714B24-3D5B-4135-8CF0-A13B722BBA6F}" presName="parentLin" presStyleCnt="0"/>
      <dgm:spPr/>
      <dgm:t>
        <a:bodyPr/>
        <a:lstStyle/>
        <a:p>
          <a:endParaRPr lang="es-ES"/>
        </a:p>
      </dgm:t>
    </dgm:pt>
    <dgm:pt modelId="{1DE0E8F9-08AE-44C4-94BA-56B62048D17A}" type="pres">
      <dgm:prSet presAssocID="{6F714B24-3D5B-4135-8CF0-A13B722BBA6F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8D13C70D-9C2E-4944-9711-D4CE01DCF57E}" type="pres">
      <dgm:prSet presAssocID="{6F714B24-3D5B-4135-8CF0-A13B722BBA6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075D99-DDB3-4C74-8815-E35F6C69AF86}" type="pres">
      <dgm:prSet presAssocID="{6F714B24-3D5B-4135-8CF0-A13B722BBA6F}" presName="negativeSpace" presStyleCnt="0"/>
      <dgm:spPr/>
      <dgm:t>
        <a:bodyPr/>
        <a:lstStyle/>
        <a:p>
          <a:endParaRPr lang="es-ES"/>
        </a:p>
      </dgm:t>
    </dgm:pt>
    <dgm:pt modelId="{FAB7897E-A145-4F27-9BA2-A0FEE7AF6800}" type="pres">
      <dgm:prSet presAssocID="{6F714B24-3D5B-4135-8CF0-A13B722BBA6F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E7B4AED-BB38-412F-86A3-F97B0588B335}" srcId="{8EFAF652-0008-4434-8D1F-A9920A6ED755}" destId="{A5DE4760-8450-414E-A6E4-4412C4E733EE}" srcOrd="1" destOrd="0" parTransId="{DA8E67C1-CA03-4770-8122-8EA8C86F711D}" sibTransId="{5DBDD16E-7C9E-4C92-B183-F031310F038A}"/>
    <dgm:cxn modelId="{23E856B5-8E94-4C13-9572-60118041CD2B}" type="presOf" srcId="{C9E933EF-6BFD-422F-A9CF-377EC5B17E28}" destId="{A5D28F21-3EBA-4FA4-AE0D-AACC04AE1BC8}" srcOrd="0" destOrd="0" presId="urn:microsoft.com/office/officeart/2005/8/layout/list1"/>
    <dgm:cxn modelId="{F5593431-A3AA-4FF4-B5D7-151AD32FEBE5}" srcId="{974DC951-931E-41B0-A421-83DF19B1350E}" destId="{77E21514-506B-4868-9997-BC16B6D34BB1}" srcOrd="0" destOrd="0" parTransId="{EF23898B-A851-4BFD-99BD-8AB2BCBA2098}" sibTransId="{43DA20FF-05A8-4277-B16E-30B13DF1083D}"/>
    <dgm:cxn modelId="{E328027E-78AD-43B3-8F2B-E0695F9E70F9}" type="presOf" srcId="{469052A3-D69B-417C-80D2-72727536A20B}" destId="{517EEBFA-3D6F-470D-8A36-47FE495E3132}" srcOrd="0" destOrd="0" presId="urn:microsoft.com/office/officeart/2005/8/layout/list1"/>
    <dgm:cxn modelId="{E42435E8-6872-4BEA-8B77-69D898290656}" type="presOf" srcId="{77E21514-506B-4868-9997-BC16B6D34BB1}" destId="{B69FE875-1E3D-4F64-A078-DDEBB37026D6}" srcOrd="0" destOrd="0" presId="urn:microsoft.com/office/officeart/2005/8/layout/list1"/>
    <dgm:cxn modelId="{97C15671-D20F-436E-8202-9FD64B54B562}" type="presOf" srcId="{974DC951-931E-41B0-A421-83DF19B1350E}" destId="{C6CA521F-4CA9-4DA9-B092-C3F168821BFD}" srcOrd="1" destOrd="0" presId="urn:microsoft.com/office/officeart/2005/8/layout/list1"/>
    <dgm:cxn modelId="{EA0B6E48-F561-47A6-BCDF-6D9864D84911}" type="presOf" srcId="{37BEA406-CE03-454C-B4E7-362AC3145C7B}" destId="{8D0BCCAC-E03B-47F9-B410-A6B0E408EBCC}" srcOrd="0" destOrd="0" presId="urn:microsoft.com/office/officeart/2005/8/layout/list1"/>
    <dgm:cxn modelId="{CA6DDF70-9EBF-4550-93BD-82A944E1CFB1}" type="presOf" srcId="{8EFAF652-0008-4434-8D1F-A9920A6ED755}" destId="{90817804-BBA2-4614-872C-A6F098DBA1EF}" srcOrd="0" destOrd="0" presId="urn:microsoft.com/office/officeart/2005/8/layout/list1"/>
    <dgm:cxn modelId="{17525381-010D-49BC-A9A9-2F3796BA8773}" type="presOf" srcId="{A5DE4760-8450-414E-A6E4-4412C4E733EE}" destId="{0802B8FF-E48F-450F-9520-2B854ADEAD03}" srcOrd="1" destOrd="0" presId="urn:microsoft.com/office/officeart/2005/8/layout/list1"/>
    <dgm:cxn modelId="{D21E8DE3-4F0A-47D6-A55F-E7D475BFD565}" type="presOf" srcId="{4079AC86-5B8F-48B0-ADA5-8BD895A8F864}" destId="{3363CB8A-06B3-4C79-BA5A-ACA37E17858A}" srcOrd="1" destOrd="0" presId="urn:microsoft.com/office/officeart/2005/8/layout/list1"/>
    <dgm:cxn modelId="{89DECA7F-6F95-464F-A9A6-208A3A4CA249}" type="presOf" srcId="{6F714B24-3D5B-4135-8CF0-A13B722BBA6F}" destId="{8D13C70D-9C2E-4944-9711-D4CE01DCF57E}" srcOrd="1" destOrd="0" presId="urn:microsoft.com/office/officeart/2005/8/layout/list1"/>
    <dgm:cxn modelId="{4B27134D-D56A-48AF-A1BC-3772A097B5DE}" type="presOf" srcId="{469052A3-D69B-417C-80D2-72727536A20B}" destId="{7B0E7307-80F3-460E-8607-E6CE32394184}" srcOrd="1" destOrd="0" presId="urn:microsoft.com/office/officeart/2005/8/layout/list1"/>
    <dgm:cxn modelId="{64F57AB8-2A72-40E4-9CEA-65882792350E}" srcId="{8EFAF652-0008-4434-8D1F-A9920A6ED755}" destId="{469052A3-D69B-417C-80D2-72727536A20B}" srcOrd="0" destOrd="0" parTransId="{7654F639-BB29-41B7-9A8D-51B1815CB303}" sibTransId="{5A8F306C-27CF-4E6F-9027-B0D7033C0EB8}"/>
    <dgm:cxn modelId="{024140F2-D118-40FE-BB3A-B15A5B0F4363}" srcId="{8EFAF652-0008-4434-8D1F-A9920A6ED755}" destId="{6F714B24-3D5B-4135-8CF0-A13B722BBA6F}" srcOrd="4" destOrd="0" parTransId="{2D5B8338-0B2B-4E5F-B908-F84BB0DEF946}" sibTransId="{3511C4ED-0865-44D5-A34C-5A98CA59FF30}"/>
    <dgm:cxn modelId="{DDE4DA62-0800-41AC-B8C5-039ACA7AEF1A}" type="presOf" srcId="{6F714B24-3D5B-4135-8CF0-A13B722BBA6F}" destId="{1DE0E8F9-08AE-44C4-94BA-56B62048D17A}" srcOrd="0" destOrd="0" presId="urn:microsoft.com/office/officeart/2005/8/layout/list1"/>
    <dgm:cxn modelId="{33CC5619-0F09-4D0C-A9F0-A69B3384A0FD}" srcId="{469052A3-D69B-417C-80D2-72727536A20B}" destId="{C9E933EF-6BFD-422F-A9CF-377EC5B17E28}" srcOrd="0" destOrd="0" parTransId="{62095C62-CA35-4134-9AAC-3F6FF4E2C2F5}" sibTransId="{60118B94-CB4E-4844-B585-B01811E5BEA4}"/>
    <dgm:cxn modelId="{34106372-2424-4803-BEFD-D96D9B0D7716}" type="presOf" srcId="{A5DE4760-8450-414E-A6E4-4412C4E733EE}" destId="{778D7185-CA53-42D0-9886-DB0C833F44EC}" srcOrd="0" destOrd="0" presId="urn:microsoft.com/office/officeart/2005/8/layout/list1"/>
    <dgm:cxn modelId="{915D612C-EDD9-472E-8D82-12905D132660}" srcId="{A5DE4760-8450-414E-A6E4-4412C4E733EE}" destId="{37BEA406-CE03-454C-B4E7-362AC3145C7B}" srcOrd="0" destOrd="0" parTransId="{458B21AA-3978-4337-94A4-BE86D0796ED8}" sibTransId="{D0C93A47-98F2-4AA1-98D3-F1EDF50ABA9D}"/>
    <dgm:cxn modelId="{D876B773-B30E-4831-8DAF-00EB64D3531C}" type="presOf" srcId="{4079AC86-5B8F-48B0-ADA5-8BD895A8F864}" destId="{039C0A3A-1C21-4CE8-AF63-51DA7C314361}" srcOrd="0" destOrd="0" presId="urn:microsoft.com/office/officeart/2005/8/layout/list1"/>
    <dgm:cxn modelId="{C58F4C8B-81E0-4A48-A4EA-B1789A2EB345}" type="presOf" srcId="{974DC951-931E-41B0-A421-83DF19B1350E}" destId="{07AC05B9-6740-4950-936F-A143B1041005}" srcOrd="0" destOrd="0" presId="urn:microsoft.com/office/officeart/2005/8/layout/list1"/>
    <dgm:cxn modelId="{99F1AD01-B174-4C5B-B021-1F191A333920}" srcId="{8EFAF652-0008-4434-8D1F-A9920A6ED755}" destId="{4079AC86-5B8F-48B0-ADA5-8BD895A8F864}" srcOrd="3" destOrd="0" parTransId="{7D1EDCB8-BBBE-4CBF-85E3-4643CB55FE93}" sibTransId="{D1BC0BAE-7CC3-4D0B-BE0B-C94DE9520379}"/>
    <dgm:cxn modelId="{A39678C6-6461-42A8-ADE9-1290F0101D3F}" srcId="{8EFAF652-0008-4434-8D1F-A9920A6ED755}" destId="{974DC951-931E-41B0-A421-83DF19B1350E}" srcOrd="2" destOrd="0" parTransId="{C79B0393-B272-4F2E-9873-E46F214FA382}" sibTransId="{3556C878-803C-4E20-B0B7-591188867476}"/>
    <dgm:cxn modelId="{9BBBBDBE-C789-408C-9534-5A5101EDD4C2}" type="presParOf" srcId="{90817804-BBA2-4614-872C-A6F098DBA1EF}" destId="{CBF08238-E76C-4C54-B100-EE8BE67CEF0E}" srcOrd="0" destOrd="0" presId="urn:microsoft.com/office/officeart/2005/8/layout/list1"/>
    <dgm:cxn modelId="{B1926DFA-ED8C-43C8-BFBB-DCDA7245EAF3}" type="presParOf" srcId="{CBF08238-E76C-4C54-B100-EE8BE67CEF0E}" destId="{517EEBFA-3D6F-470D-8A36-47FE495E3132}" srcOrd="0" destOrd="0" presId="urn:microsoft.com/office/officeart/2005/8/layout/list1"/>
    <dgm:cxn modelId="{32885654-FEC7-48F1-BC32-E2D4E94A558A}" type="presParOf" srcId="{CBF08238-E76C-4C54-B100-EE8BE67CEF0E}" destId="{7B0E7307-80F3-460E-8607-E6CE32394184}" srcOrd="1" destOrd="0" presId="urn:microsoft.com/office/officeart/2005/8/layout/list1"/>
    <dgm:cxn modelId="{5CC615A9-27FA-486D-906A-84D10BE33897}" type="presParOf" srcId="{90817804-BBA2-4614-872C-A6F098DBA1EF}" destId="{A427E1B0-63C4-4C4B-9803-E8060A4CC2B8}" srcOrd="1" destOrd="0" presId="urn:microsoft.com/office/officeart/2005/8/layout/list1"/>
    <dgm:cxn modelId="{844D017D-E220-4F80-A1D2-48C2E7373484}" type="presParOf" srcId="{90817804-BBA2-4614-872C-A6F098DBA1EF}" destId="{A5D28F21-3EBA-4FA4-AE0D-AACC04AE1BC8}" srcOrd="2" destOrd="0" presId="urn:microsoft.com/office/officeart/2005/8/layout/list1"/>
    <dgm:cxn modelId="{E03EB470-0783-4E0F-8FF8-3347D190DE69}" type="presParOf" srcId="{90817804-BBA2-4614-872C-A6F098DBA1EF}" destId="{B5EA2F26-06CF-44B7-9210-503BCB56C856}" srcOrd="3" destOrd="0" presId="urn:microsoft.com/office/officeart/2005/8/layout/list1"/>
    <dgm:cxn modelId="{EB806495-6DD8-4500-B593-9C9B96B6378C}" type="presParOf" srcId="{90817804-BBA2-4614-872C-A6F098DBA1EF}" destId="{F86E1993-13E8-4716-BB49-98631BD6F04C}" srcOrd="4" destOrd="0" presId="urn:microsoft.com/office/officeart/2005/8/layout/list1"/>
    <dgm:cxn modelId="{8B74A5B8-B2A8-485A-9412-CBE9F6C905F1}" type="presParOf" srcId="{F86E1993-13E8-4716-BB49-98631BD6F04C}" destId="{778D7185-CA53-42D0-9886-DB0C833F44EC}" srcOrd="0" destOrd="0" presId="urn:microsoft.com/office/officeart/2005/8/layout/list1"/>
    <dgm:cxn modelId="{54E1DE46-9E48-4D42-A896-DC46D46BEA40}" type="presParOf" srcId="{F86E1993-13E8-4716-BB49-98631BD6F04C}" destId="{0802B8FF-E48F-450F-9520-2B854ADEAD03}" srcOrd="1" destOrd="0" presId="urn:microsoft.com/office/officeart/2005/8/layout/list1"/>
    <dgm:cxn modelId="{B7048394-C689-4B94-A7EC-465041E01802}" type="presParOf" srcId="{90817804-BBA2-4614-872C-A6F098DBA1EF}" destId="{AA2E1585-57E3-403E-87EE-182A775730B7}" srcOrd="5" destOrd="0" presId="urn:microsoft.com/office/officeart/2005/8/layout/list1"/>
    <dgm:cxn modelId="{83B645D9-C0B6-4B8A-8126-0DC2D96AE20F}" type="presParOf" srcId="{90817804-BBA2-4614-872C-A6F098DBA1EF}" destId="{8D0BCCAC-E03B-47F9-B410-A6B0E408EBCC}" srcOrd="6" destOrd="0" presId="urn:microsoft.com/office/officeart/2005/8/layout/list1"/>
    <dgm:cxn modelId="{D51FE8CC-34C3-4A2F-BD53-F1D2BFA25CED}" type="presParOf" srcId="{90817804-BBA2-4614-872C-A6F098DBA1EF}" destId="{E3FAFE5A-0CF8-4115-A22F-E91E0311949E}" srcOrd="7" destOrd="0" presId="urn:microsoft.com/office/officeart/2005/8/layout/list1"/>
    <dgm:cxn modelId="{0665EABB-1FD9-4136-98D8-CD977569C582}" type="presParOf" srcId="{90817804-BBA2-4614-872C-A6F098DBA1EF}" destId="{F0454C01-9503-49FC-BE68-E19E2B30A588}" srcOrd="8" destOrd="0" presId="urn:microsoft.com/office/officeart/2005/8/layout/list1"/>
    <dgm:cxn modelId="{10F49CB1-3C5F-4B71-9D72-0FB1EE3E82DF}" type="presParOf" srcId="{F0454C01-9503-49FC-BE68-E19E2B30A588}" destId="{07AC05B9-6740-4950-936F-A143B1041005}" srcOrd="0" destOrd="0" presId="urn:microsoft.com/office/officeart/2005/8/layout/list1"/>
    <dgm:cxn modelId="{766DEDE5-6147-48F7-B363-5CA95241E168}" type="presParOf" srcId="{F0454C01-9503-49FC-BE68-E19E2B30A588}" destId="{C6CA521F-4CA9-4DA9-B092-C3F168821BFD}" srcOrd="1" destOrd="0" presId="urn:microsoft.com/office/officeart/2005/8/layout/list1"/>
    <dgm:cxn modelId="{F6FCB8DA-C2AB-4081-BFA6-860E913C2529}" type="presParOf" srcId="{90817804-BBA2-4614-872C-A6F098DBA1EF}" destId="{3BDA6308-903B-413A-835D-EE4A76600587}" srcOrd="9" destOrd="0" presId="urn:microsoft.com/office/officeart/2005/8/layout/list1"/>
    <dgm:cxn modelId="{5377E99D-AACB-4581-9F9B-931E86A409E9}" type="presParOf" srcId="{90817804-BBA2-4614-872C-A6F098DBA1EF}" destId="{B69FE875-1E3D-4F64-A078-DDEBB37026D6}" srcOrd="10" destOrd="0" presId="urn:microsoft.com/office/officeart/2005/8/layout/list1"/>
    <dgm:cxn modelId="{DFDAFDE0-9352-463A-9AD8-EB56C6E5308E}" type="presParOf" srcId="{90817804-BBA2-4614-872C-A6F098DBA1EF}" destId="{FADC32DF-A6F8-4DE3-9E8D-C5BBEB37197F}" srcOrd="11" destOrd="0" presId="urn:microsoft.com/office/officeart/2005/8/layout/list1"/>
    <dgm:cxn modelId="{27DCF04A-C346-46E5-98A9-F99D76AB1537}" type="presParOf" srcId="{90817804-BBA2-4614-872C-A6F098DBA1EF}" destId="{F646B2F7-503E-4F5E-9FF0-EA041BD1DA1D}" srcOrd="12" destOrd="0" presId="urn:microsoft.com/office/officeart/2005/8/layout/list1"/>
    <dgm:cxn modelId="{72C0B1AA-70FB-47C3-90CC-02C5665B8D70}" type="presParOf" srcId="{F646B2F7-503E-4F5E-9FF0-EA041BD1DA1D}" destId="{039C0A3A-1C21-4CE8-AF63-51DA7C314361}" srcOrd="0" destOrd="0" presId="urn:microsoft.com/office/officeart/2005/8/layout/list1"/>
    <dgm:cxn modelId="{0A6F3584-51B0-4D90-AC35-81FDCF939A38}" type="presParOf" srcId="{F646B2F7-503E-4F5E-9FF0-EA041BD1DA1D}" destId="{3363CB8A-06B3-4C79-BA5A-ACA37E17858A}" srcOrd="1" destOrd="0" presId="urn:microsoft.com/office/officeart/2005/8/layout/list1"/>
    <dgm:cxn modelId="{5FA416BB-3D2C-4619-A6FE-25B5A50939CA}" type="presParOf" srcId="{90817804-BBA2-4614-872C-A6F098DBA1EF}" destId="{62805842-94A4-40F3-A22B-01CAE888F7E5}" srcOrd="13" destOrd="0" presId="urn:microsoft.com/office/officeart/2005/8/layout/list1"/>
    <dgm:cxn modelId="{F0541D7F-6F8D-4412-A919-355F3DD9C625}" type="presParOf" srcId="{90817804-BBA2-4614-872C-A6F098DBA1EF}" destId="{23A96333-9209-4428-9F12-75B40DE6A7DE}" srcOrd="14" destOrd="0" presId="urn:microsoft.com/office/officeart/2005/8/layout/list1"/>
    <dgm:cxn modelId="{52482DAC-3E4B-4038-87CE-D7F7A2DF8916}" type="presParOf" srcId="{90817804-BBA2-4614-872C-A6F098DBA1EF}" destId="{62347D1E-CB17-405D-920E-F32E487963BC}" srcOrd="15" destOrd="0" presId="urn:microsoft.com/office/officeart/2005/8/layout/list1"/>
    <dgm:cxn modelId="{FEBFC26B-08F9-4D89-A789-917BF5DF6732}" type="presParOf" srcId="{90817804-BBA2-4614-872C-A6F098DBA1EF}" destId="{BD5A9BC4-842B-4431-8743-4C4D305554C0}" srcOrd="16" destOrd="0" presId="urn:microsoft.com/office/officeart/2005/8/layout/list1"/>
    <dgm:cxn modelId="{DE94236F-BD11-4FEB-91BD-DE740C6BEC59}" type="presParOf" srcId="{BD5A9BC4-842B-4431-8743-4C4D305554C0}" destId="{1DE0E8F9-08AE-44C4-94BA-56B62048D17A}" srcOrd="0" destOrd="0" presId="urn:microsoft.com/office/officeart/2005/8/layout/list1"/>
    <dgm:cxn modelId="{D4DD5018-EDF9-44CA-95B2-F0C9F23BBB59}" type="presParOf" srcId="{BD5A9BC4-842B-4431-8743-4C4D305554C0}" destId="{8D13C70D-9C2E-4944-9711-D4CE01DCF57E}" srcOrd="1" destOrd="0" presId="urn:microsoft.com/office/officeart/2005/8/layout/list1"/>
    <dgm:cxn modelId="{279F3D4B-E5E6-4E09-B118-F7CD40C49815}" type="presParOf" srcId="{90817804-BBA2-4614-872C-A6F098DBA1EF}" destId="{25075D99-DDB3-4C74-8815-E35F6C69AF86}" srcOrd="17" destOrd="0" presId="urn:microsoft.com/office/officeart/2005/8/layout/list1"/>
    <dgm:cxn modelId="{1794256E-ACEA-4016-BD76-DED62BAD5BDE}" type="presParOf" srcId="{90817804-BBA2-4614-872C-A6F098DBA1EF}" destId="{FAB7897E-A145-4F27-9BA2-A0FEE7AF68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1C39D-52D9-4984-BA21-668EB6502B05}">
      <dsp:nvSpPr>
        <dsp:cNvPr id="0" name=""/>
        <dsp:cNvSpPr/>
      </dsp:nvSpPr>
      <dsp:spPr>
        <a:xfrm>
          <a:off x="2931807" y="1927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Bombay</a:t>
          </a:r>
          <a:endParaRPr lang="es-ES" sz="1000" b="0" i="0" kern="1200" dirty="0"/>
        </a:p>
      </dsp:txBody>
      <dsp:txXfrm>
        <a:off x="3141981" y="317193"/>
        <a:ext cx="840737" cy="630553"/>
      </dsp:txXfrm>
    </dsp:sp>
    <dsp:sp modelId="{5909FC62-5EF3-4F53-9EE6-3745FA5B8C47}">
      <dsp:nvSpPr>
        <dsp:cNvPr id="0" name=""/>
        <dsp:cNvSpPr/>
      </dsp:nvSpPr>
      <dsp:spPr>
        <a:xfrm rot="9000000">
          <a:off x="2583242" y="88823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2677022" y="948226"/>
        <a:ext cx="234529" cy="255370"/>
      </dsp:txXfrm>
    </dsp:sp>
    <dsp:sp modelId="{DBC026DC-7529-4507-B4C2-C0466CA4956D}">
      <dsp:nvSpPr>
        <dsp:cNvPr id="0" name=""/>
        <dsp:cNvSpPr/>
      </dsp:nvSpPr>
      <dsp:spPr>
        <a:xfrm>
          <a:off x="1292211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2760720"/>
                <a:satOff val="-7277"/>
                <a:lumOff val="-188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2760720"/>
                <a:satOff val="-7277"/>
                <a:lumOff val="-188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Calcuta</a:t>
          </a:r>
          <a:endParaRPr lang="es-ES" sz="1000" b="0" i="0" kern="1200" dirty="0"/>
        </a:p>
      </dsp:txBody>
      <dsp:txXfrm>
        <a:off x="1572829" y="1198323"/>
        <a:ext cx="699849" cy="699852"/>
      </dsp:txXfrm>
    </dsp:sp>
    <dsp:sp modelId="{063CB84B-5A87-41AD-95EB-F5BE82CCF596}">
      <dsp:nvSpPr>
        <dsp:cNvPr id="0" name=""/>
        <dsp:cNvSpPr/>
      </dsp:nvSpPr>
      <dsp:spPr>
        <a:xfrm rot="5400000">
          <a:off x="1755233" y="2303421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2760720"/>
            <a:satOff val="-7277"/>
            <a:lumOff val="-188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1805490" y="2338288"/>
        <a:ext cx="234529" cy="255370"/>
      </dsp:txXfrm>
    </dsp:sp>
    <dsp:sp modelId="{8F20D8B2-5238-45D8-BF02-19F875666C4D}">
      <dsp:nvSpPr>
        <dsp:cNvPr id="0" name=""/>
        <dsp:cNvSpPr/>
      </dsp:nvSpPr>
      <dsp:spPr>
        <a:xfrm>
          <a:off x="1292211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5521439"/>
                <a:satOff val="-14554"/>
                <a:lumOff val="-3765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5521439"/>
                <a:satOff val="-14554"/>
                <a:lumOff val="-3765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Nueva Delhi</a:t>
          </a:r>
          <a:endParaRPr lang="es-ES" sz="1000" b="0" i="0" kern="1200" dirty="0"/>
        </a:p>
      </dsp:txBody>
      <dsp:txXfrm>
        <a:off x="1476893" y="3026472"/>
        <a:ext cx="891721" cy="891721"/>
      </dsp:txXfrm>
    </dsp:sp>
    <dsp:sp modelId="{6E7A5598-D5B3-468B-A475-84A5E5621386}">
      <dsp:nvSpPr>
        <dsp:cNvPr id="0" name=""/>
        <dsp:cNvSpPr/>
      </dsp:nvSpPr>
      <dsp:spPr>
        <a:xfrm rot="1800000">
          <a:off x="2566818" y="372809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21439"/>
            <a:satOff val="-14554"/>
            <a:lumOff val="-376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2573551" y="3788089"/>
        <a:ext cx="234529" cy="255370"/>
      </dsp:txXfrm>
    </dsp:sp>
    <dsp:sp modelId="{B92A5B4C-8B37-4285-A1C1-D68DE9A896A8}">
      <dsp:nvSpPr>
        <dsp:cNvPr id="0" name=""/>
        <dsp:cNvSpPr/>
      </dsp:nvSpPr>
      <dsp:spPr>
        <a:xfrm>
          <a:off x="2931807" y="3788411"/>
          <a:ext cx="1261085" cy="1261085"/>
        </a:xfrm>
        <a:prstGeom prst="star6">
          <a:avLst/>
        </a:prstGeom>
        <a:gradFill rotWithShape="0">
          <a:gsLst>
            <a:gs pos="0">
              <a:schemeClr val="accent3">
                <a:hueOff val="-8282159"/>
                <a:satOff val="-21831"/>
                <a:lumOff val="-5647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8282159"/>
                <a:satOff val="-21831"/>
                <a:lumOff val="-5647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Madrás</a:t>
          </a:r>
          <a:endParaRPr lang="es-ES" sz="1000" b="0" i="0" kern="1200" dirty="0"/>
        </a:p>
      </dsp:txBody>
      <dsp:txXfrm>
        <a:off x="3141981" y="4103677"/>
        <a:ext cx="840737" cy="630553"/>
      </dsp:txXfrm>
    </dsp:sp>
    <dsp:sp modelId="{0E13ACF7-8667-429E-8034-FD5D6DC57FF2}">
      <dsp:nvSpPr>
        <dsp:cNvPr id="0" name=""/>
        <dsp:cNvSpPr/>
      </dsp:nvSpPr>
      <dsp:spPr>
        <a:xfrm rot="19800000">
          <a:off x="4206414" y="373757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8282159"/>
            <a:satOff val="-21831"/>
            <a:lumOff val="-564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4213147" y="3847827"/>
        <a:ext cx="234529" cy="255370"/>
      </dsp:txXfrm>
    </dsp:sp>
    <dsp:sp modelId="{1A6A8864-2745-452B-A84C-BC99C7F3064C}">
      <dsp:nvSpPr>
        <dsp:cNvPr id="0" name=""/>
        <dsp:cNvSpPr/>
      </dsp:nvSpPr>
      <dsp:spPr>
        <a:xfrm>
          <a:off x="4571402" y="2841790"/>
          <a:ext cx="1261085" cy="1261085"/>
        </a:xfrm>
        <a:prstGeom prst="ellipse">
          <a:avLst/>
        </a:prstGeom>
        <a:gradFill rotWithShape="0">
          <a:gsLst>
            <a:gs pos="0">
              <a:schemeClr val="accent3">
                <a:hueOff val="-11042878"/>
                <a:satOff val="-29108"/>
                <a:lumOff val="-753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1042878"/>
                <a:satOff val="-29108"/>
                <a:lumOff val="-753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Hyderabad</a:t>
          </a:r>
          <a:endParaRPr lang="es-ES" sz="1000" b="0" i="0" kern="1200" dirty="0"/>
        </a:p>
      </dsp:txBody>
      <dsp:txXfrm>
        <a:off x="4756084" y="3026472"/>
        <a:ext cx="891721" cy="891721"/>
      </dsp:txXfrm>
    </dsp:sp>
    <dsp:sp modelId="{29E42B11-A84C-4542-ADAB-3527B6C5CB8B}">
      <dsp:nvSpPr>
        <dsp:cNvPr id="0" name=""/>
        <dsp:cNvSpPr/>
      </dsp:nvSpPr>
      <dsp:spPr>
        <a:xfrm rot="16200000">
          <a:off x="5034424" y="2322386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1042878"/>
            <a:satOff val="-29108"/>
            <a:lumOff val="-753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>
        <a:off x="5084681" y="2457766"/>
        <a:ext cx="234529" cy="255370"/>
      </dsp:txXfrm>
    </dsp:sp>
    <dsp:sp modelId="{39B654FF-953E-4178-9528-A2ADF5A77FD1}">
      <dsp:nvSpPr>
        <dsp:cNvPr id="0" name=""/>
        <dsp:cNvSpPr/>
      </dsp:nvSpPr>
      <dsp:spPr>
        <a:xfrm>
          <a:off x="4571402" y="948548"/>
          <a:ext cx="1261085" cy="1261085"/>
        </a:xfrm>
        <a:prstGeom prst="star7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i="0" kern="1200" dirty="0" smtClean="0"/>
            <a:t>Bangalore</a:t>
          </a:r>
          <a:endParaRPr lang="es-ES" sz="1000" b="0" i="0" kern="1200" dirty="0"/>
        </a:p>
      </dsp:txBody>
      <dsp:txXfrm>
        <a:off x="4852020" y="1198323"/>
        <a:ext cx="699849" cy="699852"/>
      </dsp:txXfrm>
    </dsp:sp>
    <dsp:sp modelId="{7B0D247B-AFE1-4F83-B984-6A153F37BFEE}">
      <dsp:nvSpPr>
        <dsp:cNvPr id="0" name=""/>
        <dsp:cNvSpPr/>
      </dsp:nvSpPr>
      <dsp:spPr>
        <a:xfrm rot="12600000">
          <a:off x="4222838" y="897714"/>
          <a:ext cx="335042" cy="425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800" kern="1200"/>
        </a:p>
      </dsp:txBody>
      <dsp:txXfrm rot="10800000">
        <a:off x="4316618" y="1007965"/>
        <a:ext cx="234529" cy="255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326B1-95F7-4C15-954F-8FB120B6C218}">
      <dsp:nvSpPr>
        <dsp:cNvPr id="0" name=""/>
        <dsp:cNvSpPr/>
      </dsp:nvSpPr>
      <dsp:spPr>
        <a:xfrm>
          <a:off x="605424" y="240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Agra</a:t>
          </a:r>
          <a:endParaRPr lang="es-ES" sz="1600" b="0" i="0" kern="1200" dirty="0"/>
        </a:p>
      </dsp:txBody>
      <dsp:txXfrm>
        <a:off x="605424" y="2403"/>
        <a:ext cx="3835110" cy="348646"/>
      </dsp:txXfrm>
    </dsp:sp>
    <dsp:sp modelId="{8DFF32C3-8442-48F8-BB84-504E1C251575}">
      <dsp:nvSpPr>
        <dsp:cNvPr id="0" name=""/>
        <dsp:cNvSpPr/>
      </dsp:nvSpPr>
      <dsp:spPr>
        <a:xfrm rot="10800000">
          <a:off x="307564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3EC4CC-ABDE-4C65-ABD8-2D068B4A0896}">
      <dsp:nvSpPr>
        <dsp:cNvPr id="0" name=""/>
        <dsp:cNvSpPr/>
      </dsp:nvSpPr>
      <dsp:spPr>
        <a:xfrm rot="10800000">
          <a:off x="846610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"/>
            <a:satOff val="-887"/>
            <a:lumOff val="-230"/>
            <a:alphaOff val="0"/>
          </a:schemeClr>
        </a:solidFill>
        <a:ln w="12700" cap="rnd" cmpd="sng" algn="ctr">
          <a:solidFill>
            <a:schemeClr val="accent3">
              <a:hueOff val="-336673"/>
              <a:satOff val="-887"/>
              <a:lumOff val="-23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C32CBD1-7154-4EF8-A925-5A9ED342EA84}">
      <dsp:nvSpPr>
        <dsp:cNvPr id="0" name=""/>
        <dsp:cNvSpPr/>
      </dsp:nvSpPr>
      <dsp:spPr>
        <a:xfrm rot="10800000">
          <a:off x="1386082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"/>
            <a:satOff val="-1775"/>
            <a:lumOff val="-459"/>
            <a:alphaOff val="0"/>
          </a:schemeClr>
        </a:solidFill>
        <a:ln w="12700" cap="rnd" cmpd="sng" algn="ctr">
          <a:solidFill>
            <a:schemeClr val="accent3">
              <a:hueOff val="-673346"/>
              <a:satOff val="-1775"/>
              <a:lumOff val="-45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58520B-FC2E-4A3E-B0D4-DBC4EF696709}">
      <dsp:nvSpPr>
        <dsp:cNvPr id="0" name=""/>
        <dsp:cNvSpPr/>
      </dsp:nvSpPr>
      <dsp:spPr>
        <a:xfrm rot="10800000">
          <a:off x="1925128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"/>
            <a:satOff val="-2662"/>
            <a:lumOff val="-689"/>
            <a:alphaOff val="0"/>
          </a:schemeClr>
        </a:solidFill>
        <a:ln w="12700" cap="rnd" cmpd="sng" algn="ctr">
          <a:solidFill>
            <a:schemeClr val="accent3">
              <a:hueOff val="-1010019"/>
              <a:satOff val="-2662"/>
              <a:lumOff val="-68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8C1555-0021-4E9D-B674-D0DC01BDA3BB}">
      <dsp:nvSpPr>
        <dsp:cNvPr id="0" name=""/>
        <dsp:cNvSpPr/>
      </dsp:nvSpPr>
      <dsp:spPr>
        <a:xfrm rot="10800000">
          <a:off x="2464601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"/>
            <a:satOff val="-3550"/>
            <a:lumOff val="-918"/>
            <a:alphaOff val="0"/>
          </a:schemeClr>
        </a:solidFill>
        <a:ln w="12700" cap="rnd" cmpd="sng" algn="ctr">
          <a:solidFill>
            <a:schemeClr val="accent3">
              <a:hueOff val="-1346692"/>
              <a:satOff val="-3550"/>
              <a:lumOff val="-91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40D1F5-7A92-49E6-8A59-9582BE7A71AA}">
      <dsp:nvSpPr>
        <dsp:cNvPr id="0" name=""/>
        <dsp:cNvSpPr/>
      </dsp:nvSpPr>
      <dsp:spPr>
        <a:xfrm rot="10800000">
          <a:off x="3003647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683366"/>
            <a:satOff val="-4437"/>
            <a:lumOff val="-1148"/>
            <a:alphaOff val="0"/>
          </a:schemeClr>
        </a:solidFill>
        <a:ln w="12700" cap="rnd" cmpd="sng" algn="ctr">
          <a:solidFill>
            <a:schemeClr val="accent3">
              <a:hueOff val="-1683366"/>
              <a:satOff val="-4437"/>
              <a:lumOff val="-114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DFC54B1-3096-414A-851F-A5D4A991C236}">
      <dsp:nvSpPr>
        <dsp:cNvPr id="0" name=""/>
        <dsp:cNvSpPr/>
      </dsp:nvSpPr>
      <dsp:spPr>
        <a:xfrm rot="10800000">
          <a:off x="3543119" y="351049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020039"/>
            <a:satOff val="-5325"/>
            <a:lumOff val="-1377"/>
            <a:alphaOff val="0"/>
          </a:schemeClr>
        </a:solidFill>
        <a:ln w="12700" cap="rnd" cmpd="sng" algn="ctr">
          <a:solidFill>
            <a:schemeClr val="accent3">
              <a:hueOff val="-2020039"/>
              <a:satOff val="-5325"/>
              <a:lumOff val="-137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3219AFB-37E4-45F6-8E83-9C09AB4C5ECC}">
      <dsp:nvSpPr>
        <dsp:cNvPr id="0" name=""/>
        <dsp:cNvSpPr/>
      </dsp:nvSpPr>
      <dsp:spPr>
        <a:xfrm flipH="1">
          <a:off x="555568" y="42207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Mausoleo del Taj Mahal.</a:t>
          </a:r>
          <a:endParaRPr lang="es-ES" sz="1300" b="0" i="0" kern="1200" dirty="0"/>
        </a:p>
      </dsp:txBody>
      <dsp:txXfrm>
        <a:off x="697609" y="564111"/>
        <a:ext cx="3600885" cy="284082"/>
      </dsp:txXfrm>
    </dsp:sp>
    <dsp:sp modelId="{5D9F364E-1275-4117-98B7-CD754BF36218}">
      <dsp:nvSpPr>
        <dsp:cNvPr id="0" name=""/>
        <dsp:cNvSpPr/>
      </dsp:nvSpPr>
      <dsp:spPr>
        <a:xfrm>
          <a:off x="605424" y="1186626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Varanasi</a:t>
          </a:r>
          <a:endParaRPr lang="es-AR" sz="1600" b="0" i="0" kern="1200" dirty="0"/>
        </a:p>
      </dsp:txBody>
      <dsp:txXfrm>
        <a:off x="605424" y="1186626"/>
        <a:ext cx="3835110" cy="348646"/>
      </dsp:txXfrm>
    </dsp:sp>
    <dsp:sp modelId="{3E20EA60-8247-4737-B8E7-C1C17F68C554}">
      <dsp:nvSpPr>
        <dsp:cNvPr id="0" name=""/>
        <dsp:cNvSpPr/>
      </dsp:nvSpPr>
      <dsp:spPr>
        <a:xfrm rot="10800000">
          <a:off x="307564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356712"/>
            <a:satOff val="-6212"/>
            <a:lumOff val="-1607"/>
            <a:alphaOff val="0"/>
          </a:schemeClr>
        </a:solidFill>
        <a:ln w="12700" cap="rnd" cmpd="sng" algn="ctr">
          <a:solidFill>
            <a:schemeClr val="accent3">
              <a:hueOff val="-2356712"/>
              <a:satOff val="-6212"/>
              <a:lumOff val="-160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C80CB6-EB9D-4D07-9CC0-D9EC5719969A}">
      <dsp:nvSpPr>
        <dsp:cNvPr id="0" name=""/>
        <dsp:cNvSpPr/>
      </dsp:nvSpPr>
      <dsp:spPr>
        <a:xfrm rot="10800000">
          <a:off x="846610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2693385"/>
            <a:satOff val="-7100"/>
            <a:lumOff val="-1836"/>
            <a:alphaOff val="0"/>
          </a:schemeClr>
        </a:solidFill>
        <a:ln w="12700" cap="rnd" cmpd="sng" algn="ctr">
          <a:solidFill>
            <a:schemeClr val="accent3">
              <a:hueOff val="-2693385"/>
              <a:satOff val="-7100"/>
              <a:lumOff val="-183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12D7F29-03B4-4657-AF23-30E8124D1D13}">
      <dsp:nvSpPr>
        <dsp:cNvPr id="0" name=""/>
        <dsp:cNvSpPr/>
      </dsp:nvSpPr>
      <dsp:spPr>
        <a:xfrm rot="10800000">
          <a:off x="1386082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030058"/>
            <a:satOff val="-7987"/>
            <a:lumOff val="-2066"/>
            <a:alphaOff val="0"/>
          </a:schemeClr>
        </a:solidFill>
        <a:ln w="12700" cap="rnd" cmpd="sng" algn="ctr">
          <a:solidFill>
            <a:schemeClr val="accent3">
              <a:hueOff val="-3030058"/>
              <a:satOff val="-7987"/>
              <a:lumOff val="-206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BECB4C1-3EBE-4DFD-9D18-15B3C5E5A91B}">
      <dsp:nvSpPr>
        <dsp:cNvPr id="0" name=""/>
        <dsp:cNvSpPr/>
      </dsp:nvSpPr>
      <dsp:spPr>
        <a:xfrm rot="10800000">
          <a:off x="1925128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366731"/>
            <a:satOff val="-8874"/>
            <a:lumOff val="-2296"/>
            <a:alphaOff val="0"/>
          </a:schemeClr>
        </a:solidFill>
        <a:ln w="12700" cap="rnd" cmpd="sng" algn="ctr">
          <a:solidFill>
            <a:schemeClr val="accent3">
              <a:hueOff val="-3366731"/>
              <a:satOff val="-8874"/>
              <a:lumOff val="-229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F81703D-745E-4D4A-83DE-932343547158}">
      <dsp:nvSpPr>
        <dsp:cNvPr id="0" name=""/>
        <dsp:cNvSpPr/>
      </dsp:nvSpPr>
      <dsp:spPr>
        <a:xfrm rot="10800000">
          <a:off x="2464601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3703404"/>
            <a:satOff val="-9762"/>
            <a:lumOff val="-2525"/>
            <a:alphaOff val="0"/>
          </a:schemeClr>
        </a:solidFill>
        <a:ln w="12700" cap="rnd" cmpd="sng" algn="ctr">
          <a:solidFill>
            <a:schemeClr val="accent3">
              <a:hueOff val="-3703404"/>
              <a:satOff val="-9762"/>
              <a:lumOff val="-252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F80DBF3-B9D8-4888-8315-B0767DE11020}">
      <dsp:nvSpPr>
        <dsp:cNvPr id="0" name=""/>
        <dsp:cNvSpPr/>
      </dsp:nvSpPr>
      <dsp:spPr>
        <a:xfrm rot="10800000">
          <a:off x="3003647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040078"/>
            <a:satOff val="-10649"/>
            <a:lumOff val="-2755"/>
            <a:alphaOff val="0"/>
          </a:schemeClr>
        </a:solidFill>
        <a:ln w="12700" cap="rnd" cmpd="sng" algn="ctr">
          <a:solidFill>
            <a:schemeClr val="accent3">
              <a:hueOff val="-4040078"/>
              <a:satOff val="-10649"/>
              <a:lumOff val="-275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4943AE-CA8B-4635-80DE-0865E1766962}">
      <dsp:nvSpPr>
        <dsp:cNvPr id="0" name=""/>
        <dsp:cNvSpPr/>
      </dsp:nvSpPr>
      <dsp:spPr>
        <a:xfrm rot="10800000">
          <a:off x="3543119" y="153527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376750"/>
            <a:satOff val="-11537"/>
            <a:lumOff val="-2984"/>
            <a:alphaOff val="0"/>
          </a:schemeClr>
        </a:solidFill>
        <a:ln w="12700" cap="rnd" cmpd="sng" algn="ctr">
          <a:solidFill>
            <a:schemeClr val="accent3">
              <a:hueOff val="-4376750"/>
              <a:satOff val="-11537"/>
              <a:lumOff val="-298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315EF6-2CF2-49A5-86FC-D80BEDBC032C}">
      <dsp:nvSpPr>
        <dsp:cNvPr id="0" name=""/>
        <dsp:cNvSpPr/>
      </dsp:nvSpPr>
      <dsp:spPr>
        <a:xfrm flipH="1">
          <a:off x="555568" y="1606293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sagrada a orillas del Ganges.</a:t>
          </a:r>
          <a:endParaRPr lang="es-AR" sz="1300" b="0" i="0" kern="1200" dirty="0"/>
        </a:p>
      </dsp:txBody>
      <dsp:txXfrm>
        <a:off x="697609" y="1748334"/>
        <a:ext cx="3600885" cy="284082"/>
      </dsp:txXfrm>
    </dsp:sp>
    <dsp:sp modelId="{4F94E96A-F03E-4CBD-B2EE-F43E361577E3}">
      <dsp:nvSpPr>
        <dsp:cNvPr id="0" name=""/>
        <dsp:cNvSpPr/>
      </dsp:nvSpPr>
      <dsp:spPr>
        <a:xfrm>
          <a:off x="605424" y="237085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Khajuraho</a:t>
          </a:r>
          <a:endParaRPr lang="es-AR" sz="1600" b="0" i="0" kern="1200" dirty="0"/>
        </a:p>
      </dsp:txBody>
      <dsp:txXfrm>
        <a:off x="605424" y="2370850"/>
        <a:ext cx="3835110" cy="348646"/>
      </dsp:txXfrm>
    </dsp:sp>
    <dsp:sp modelId="{884F4FC1-B92B-4D5A-969C-209496E56AB3}">
      <dsp:nvSpPr>
        <dsp:cNvPr id="0" name=""/>
        <dsp:cNvSpPr/>
      </dsp:nvSpPr>
      <dsp:spPr>
        <a:xfrm rot="10800000">
          <a:off x="307564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4713424"/>
            <a:satOff val="-12424"/>
            <a:lumOff val="-3214"/>
            <a:alphaOff val="0"/>
          </a:schemeClr>
        </a:solidFill>
        <a:ln w="12700" cap="rnd" cmpd="sng" algn="ctr">
          <a:solidFill>
            <a:schemeClr val="accent3">
              <a:hueOff val="-4713424"/>
              <a:satOff val="-12424"/>
              <a:lumOff val="-321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8A0C917-BD4F-430C-B438-7C38AFE7D7F0}">
      <dsp:nvSpPr>
        <dsp:cNvPr id="0" name=""/>
        <dsp:cNvSpPr/>
      </dsp:nvSpPr>
      <dsp:spPr>
        <a:xfrm rot="10800000">
          <a:off x="846610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050097"/>
            <a:satOff val="-13312"/>
            <a:lumOff val="-3443"/>
            <a:alphaOff val="0"/>
          </a:schemeClr>
        </a:solidFill>
        <a:ln w="12700" cap="rnd" cmpd="sng" algn="ctr">
          <a:solidFill>
            <a:schemeClr val="accent3">
              <a:hueOff val="-5050097"/>
              <a:satOff val="-13312"/>
              <a:lumOff val="-344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22B8DD-1247-494B-AD6D-6415F5EFB349}">
      <dsp:nvSpPr>
        <dsp:cNvPr id="0" name=""/>
        <dsp:cNvSpPr/>
      </dsp:nvSpPr>
      <dsp:spPr>
        <a:xfrm rot="10800000">
          <a:off x="1386082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386770"/>
            <a:satOff val="-14199"/>
            <a:lumOff val="-3673"/>
            <a:alphaOff val="0"/>
          </a:schemeClr>
        </a:solidFill>
        <a:ln w="12700" cap="rnd" cmpd="sng" algn="ctr">
          <a:solidFill>
            <a:schemeClr val="accent3">
              <a:hueOff val="-5386770"/>
              <a:satOff val="-14199"/>
              <a:lumOff val="-367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F0200E9-C3B5-4384-8D8F-D710168037AE}">
      <dsp:nvSpPr>
        <dsp:cNvPr id="0" name=""/>
        <dsp:cNvSpPr/>
      </dsp:nvSpPr>
      <dsp:spPr>
        <a:xfrm rot="10800000">
          <a:off x="1925128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5723443"/>
            <a:satOff val="-15086"/>
            <a:lumOff val="-3903"/>
            <a:alphaOff val="0"/>
          </a:schemeClr>
        </a:solidFill>
        <a:ln w="12700" cap="rnd" cmpd="sng" algn="ctr">
          <a:solidFill>
            <a:schemeClr val="accent3">
              <a:hueOff val="-5723443"/>
              <a:satOff val="-15086"/>
              <a:lumOff val="-390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F91C3BF-976F-480E-AB42-8FB85012285F}">
      <dsp:nvSpPr>
        <dsp:cNvPr id="0" name=""/>
        <dsp:cNvSpPr/>
      </dsp:nvSpPr>
      <dsp:spPr>
        <a:xfrm rot="10800000">
          <a:off x="2464601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060116"/>
            <a:satOff val="-15974"/>
            <a:lumOff val="-4132"/>
            <a:alphaOff val="0"/>
          </a:schemeClr>
        </a:solidFill>
        <a:ln w="12700" cap="rnd" cmpd="sng" algn="ctr">
          <a:solidFill>
            <a:schemeClr val="accent3">
              <a:hueOff val="-6060116"/>
              <a:satOff val="-15974"/>
              <a:lumOff val="-413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06D65DA-EEE8-466F-8108-5DCAB4364125}">
      <dsp:nvSpPr>
        <dsp:cNvPr id="0" name=""/>
        <dsp:cNvSpPr/>
      </dsp:nvSpPr>
      <dsp:spPr>
        <a:xfrm rot="10800000">
          <a:off x="3003647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396790"/>
            <a:satOff val="-16861"/>
            <a:lumOff val="-4362"/>
            <a:alphaOff val="0"/>
          </a:schemeClr>
        </a:solidFill>
        <a:ln w="12700" cap="rnd" cmpd="sng" algn="ctr">
          <a:solidFill>
            <a:schemeClr val="accent3">
              <a:hueOff val="-6396790"/>
              <a:satOff val="-16861"/>
              <a:lumOff val="-436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C22EE9-9105-4CB2-ADA3-8FF8F37FD687}">
      <dsp:nvSpPr>
        <dsp:cNvPr id="0" name=""/>
        <dsp:cNvSpPr/>
      </dsp:nvSpPr>
      <dsp:spPr>
        <a:xfrm rot="10800000">
          <a:off x="3543119" y="271949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6733463"/>
            <a:satOff val="-17749"/>
            <a:lumOff val="-4591"/>
            <a:alphaOff val="0"/>
          </a:schemeClr>
        </a:solidFill>
        <a:ln w="12700" cap="rnd" cmpd="sng" algn="ctr">
          <a:solidFill>
            <a:schemeClr val="accent3">
              <a:hueOff val="-6733463"/>
              <a:satOff val="-17749"/>
              <a:lumOff val="-459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840590F-166E-402E-9778-4B645479C79D}">
      <dsp:nvSpPr>
        <dsp:cNvPr id="0" name=""/>
        <dsp:cNvSpPr/>
      </dsp:nvSpPr>
      <dsp:spPr>
        <a:xfrm flipH="1">
          <a:off x="608054" y="2780926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Templos esculpidos con figuras eróticas.</a:t>
          </a:r>
          <a:endParaRPr lang="es-AR" sz="1300" b="0" i="0" kern="1200" dirty="0"/>
        </a:p>
      </dsp:txBody>
      <dsp:txXfrm>
        <a:off x="750095" y="2922967"/>
        <a:ext cx="3600885" cy="284082"/>
      </dsp:txXfrm>
    </dsp:sp>
    <dsp:sp modelId="{B4E3ECEE-1DCB-46B4-84FB-81A55329F1C0}">
      <dsp:nvSpPr>
        <dsp:cNvPr id="0" name=""/>
        <dsp:cNvSpPr/>
      </dsp:nvSpPr>
      <dsp:spPr>
        <a:xfrm>
          <a:off x="605424" y="3555073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/>
            <a:t>Madurai</a:t>
          </a:r>
          <a:endParaRPr lang="es-ES" sz="1600" b="0" i="0" kern="1200" dirty="0"/>
        </a:p>
      </dsp:txBody>
      <dsp:txXfrm>
        <a:off x="605424" y="3555073"/>
        <a:ext cx="3835110" cy="348646"/>
      </dsp:txXfrm>
    </dsp:sp>
    <dsp:sp modelId="{C49950D9-162B-43E5-B391-20F10FCCC690}">
      <dsp:nvSpPr>
        <dsp:cNvPr id="0" name=""/>
        <dsp:cNvSpPr/>
      </dsp:nvSpPr>
      <dsp:spPr>
        <a:xfrm rot="10800000">
          <a:off x="307564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070135"/>
            <a:satOff val="-18636"/>
            <a:lumOff val="-4821"/>
            <a:alphaOff val="0"/>
          </a:schemeClr>
        </a:solidFill>
        <a:ln w="12700" cap="rnd" cmpd="sng" algn="ctr">
          <a:solidFill>
            <a:schemeClr val="accent3">
              <a:hueOff val="-7070135"/>
              <a:satOff val="-18636"/>
              <a:lumOff val="-4821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AB834E-C386-4989-99F3-F42E03C1C9F1}">
      <dsp:nvSpPr>
        <dsp:cNvPr id="0" name=""/>
        <dsp:cNvSpPr/>
      </dsp:nvSpPr>
      <dsp:spPr>
        <a:xfrm rot="10800000">
          <a:off x="846610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406809"/>
            <a:satOff val="-19524"/>
            <a:lumOff val="-5050"/>
            <a:alphaOff val="0"/>
          </a:schemeClr>
        </a:solidFill>
        <a:ln w="12700" cap="rnd" cmpd="sng" algn="ctr">
          <a:solidFill>
            <a:schemeClr val="accent3">
              <a:hueOff val="-7406809"/>
              <a:satOff val="-19524"/>
              <a:lumOff val="-505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2BAC00C-BE3A-47CA-9788-6A8C73044BC8}">
      <dsp:nvSpPr>
        <dsp:cNvPr id="0" name=""/>
        <dsp:cNvSpPr/>
      </dsp:nvSpPr>
      <dsp:spPr>
        <a:xfrm rot="10800000">
          <a:off x="1386082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7743482"/>
            <a:satOff val="-20411"/>
            <a:lumOff val="-5280"/>
            <a:alphaOff val="0"/>
          </a:schemeClr>
        </a:solidFill>
        <a:ln w="12700" cap="rnd" cmpd="sng" algn="ctr">
          <a:solidFill>
            <a:schemeClr val="accent3">
              <a:hueOff val="-7743482"/>
              <a:satOff val="-20411"/>
              <a:lumOff val="-5280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76FD995-0ED5-4136-8381-DB85CEDAD250}">
      <dsp:nvSpPr>
        <dsp:cNvPr id="0" name=""/>
        <dsp:cNvSpPr/>
      </dsp:nvSpPr>
      <dsp:spPr>
        <a:xfrm rot="10800000">
          <a:off x="1925128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080155"/>
            <a:satOff val="-21299"/>
            <a:lumOff val="-5509"/>
            <a:alphaOff val="0"/>
          </a:schemeClr>
        </a:solidFill>
        <a:ln w="12700" cap="rnd" cmpd="sng" algn="ctr">
          <a:solidFill>
            <a:schemeClr val="accent3">
              <a:hueOff val="-8080155"/>
              <a:satOff val="-21299"/>
              <a:lumOff val="-550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65E70D0-AEDF-4950-962D-8EBD7F0CE2B5}">
      <dsp:nvSpPr>
        <dsp:cNvPr id="0" name=""/>
        <dsp:cNvSpPr/>
      </dsp:nvSpPr>
      <dsp:spPr>
        <a:xfrm rot="10800000">
          <a:off x="2464601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416828"/>
            <a:satOff val="-22186"/>
            <a:lumOff val="-5739"/>
            <a:alphaOff val="0"/>
          </a:schemeClr>
        </a:solidFill>
        <a:ln w="12700" cap="rnd" cmpd="sng" algn="ctr">
          <a:solidFill>
            <a:schemeClr val="accent3">
              <a:hueOff val="-8416828"/>
              <a:satOff val="-22186"/>
              <a:lumOff val="-573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8BF0AC0-93C1-4502-ADAE-846D3017C3BF}">
      <dsp:nvSpPr>
        <dsp:cNvPr id="0" name=""/>
        <dsp:cNvSpPr/>
      </dsp:nvSpPr>
      <dsp:spPr>
        <a:xfrm rot="10800000">
          <a:off x="3003647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8753501"/>
            <a:satOff val="-23073"/>
            <a:lumOff val="-5969"/>
            <a:alphaOff val="0"/>
          </a:schemeClr>
        </a:solidFill>
        <a:ln w="12700" cap="rnd" cmpd="sng" algn="ctr">
          <a:solidFill>
            <a:schemeClr val="accent3">
              <a:hueOff val="-8753501"/>
              <a:satOff val="-23073"/>
              <a:lumOff val="-5969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9739ECC-F5C3-45D8-9503-39058ABFD2CC}">
      <dsp:nvSpPr>
        <dsp:cNvPr id="0" name=""/>
        <dsp:cNvSpPr/>
      </dsp:nvSpPr>
      <dsp:spPr>
        <a:xfrm rot="10800000">
          <a:off x="3543119" y="3903720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090175"/>
            <a:satOff val="-23961"/>
            <a:lumOff val="-6198"/>
            <a:alphaOff val="0"/>
          </a:schemeClr>
        </a:solidFill>
        <a:ln w="12700" cap="rnd" cmpd="sng" algn="ctr">
          <a:solidFill>
            <a:schemeClr val="accent3">
              <a:hueOff val="-9090175"/>
              <a:satOff val="-23961"/>
              <a:lumOff val="-619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A743E5E-74AD-40B6-B773-6FAD884FD5A8}">
      <dsp:nvSpPr>
        <dsp:cNvPr id="0" name=""/>
        <dsp:cNvSpPr/>
      </dsp:nvSpPr>
      <dsp:spPr>
        <a:xfrm flipH="1">
          <a:off x="555568" y="3974740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b="0" i="0" kern="1200" dirty="0" smtClean="0"/>
            <a:t>Centro de peregrinación hindú.</a:t>
          </a:r>
          <a:endParaRPr lang="es-ES" sz="1300" b="0" i="0" kern="1200" dirty="0"/>
        </a:p>
      </dsp:txBody>
      <dsp:txXfrm>
        <a:off x="697609" y="4116781"/>
        <a:ext cx="3600885" cy="284082"/>
      </dsp:txXfrm>
    </dsp:sp>
    <dsp:sp modelId="{8756F482-7DFB-4FE4-9AA0-DFC89838300B}">
      <dsp:nvSpPr>
        <dsp:cNvPr id="0" name=""/>
        <dsp:cNvSpPr/>
      </dsp:nvSpPr>
      <dsp:spPr>
        <a:xfrm>
          <a:off x="605424" y="4739297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err="1" smtClean="0"/>
            <a:t>Leh</a:t>
          </a:r>
          <a:endParaRPr lang="es-AR" sz="1600" b="0" i="0" kern="1200" dirty="0"/>
        </a:p>
      </dsp:txBody>
      <dsp:txXfrm>
        <a:off x="605424" y="4739297"/>
        <a:ext cx="3835110" cy="348646"/>
      </dsp:txXfrm>
    </dsp:sp>
    <dsp:sp modelId="{4FADEA7A-E5F2-472C-82E4-B98AE19E3630}">
      <dsp:nvSpPr>
        <dsp:cNvPr id="0" name=""/>
        <dsp:cNvSpPr/>
      </dsp:nvSpPr>
      <dsp:spPr>
        <a:xfrm rot="10800000">
          <a:off x="307564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426847"/>
            <a:satOff val="-24848"/>
            <a:lumOff val="-6428"/>
            <a:alphaOff val="0"/>
          </a:schemeClr>
        </a:solidFill>
        <a:ln w="12700" cap="rnd" cmpd="sng" algn="ctr">
          <a:solidFill>
            <a:schemeClr val="accent3">
              <a:hueOff val="-9426847"/>
              <a:satOff val="-24848"/>
              <a:lumOff val="-6428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9A63CA9-5160-4173-BD57-BD4CF3DAB6C5}">
      <dsp:nvSpPr>
        <dsp:cNvPr id="0" name=""/>
        <dsp:cNvSpPr/>
      </dsp:nvSpPr>
      <dsp:spPr>
        <a:xfrm rot="10800000">
          <a:off x="846610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9763521"/>
            <a:satOff val="-25736"/>
            <a:lumOff val="-6657"/>
            <a:alphaOff val="0"/>
          </a:schemeClr>
        </a:solidFill>
        <a:ln w="12700" cap="rnd" cmpd="sng" algn="ctr">
          <a:solidFill>
            <a:schemeClr val="accent3">
              <a:hueOff val="-9763521"/>
              <a:satOff val="-25736"/>
              <a:lumOff val="-665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431D051-41C7-4EF1-AA9E-00CACF5D71C4}">
      <dsp:nvSpPr>
        <dsp:cNvPr id="0" name=""/>
        <dsp:cNvSpPr/>
      </dsp:nvSpPr>
      <dsp:spPr>
        <a:xfrm rot="10800000">
          <a:off x="1386082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100194"/>
            <a:satOff val="-26623"/>
            <a:lumOff val="-6887"/>
            <a:alphaOff val="0"/>
          </a:schemeClr>
        </a:solidFill>
        <a:ln w="12700" cap="rnd" cmpd="sng" algn="ctr">
          <a:solidFill>
            <a:schemeClr val="accent3">
              <a:hueOff val="-10100194"/>
              <a:satOff val="-26623"/>
              <a:lumOff val="-6887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EA27D59-0D30-4B0C-9A20-29AB9D96333E}">
      <dsp:nvSpPr>
        <dsp:cNvPr id="0" name=""/>
        <dsp:cNvSpPr/>
      </dsp:nvSpPr>
      <dsp:spPr>
        <a:xfrm rot="10800000">
          <a:off x="1925128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436867"/>
            <a:satOff val="-27511"/>
            <a:lumOff val="-7116"/>
            <a:alphaOff val="0"/>
          </a:schemeClr>
        </a:solidFill>
        <a:ln w="12700" cap="rnd" cmpd="sng" algn="ctr">
          <a:solidFill>
            <a:schemeClr val="accent3">
              <a:hueOff val="-10436867"/>
              <a:satOff val="-27511"/>
              <a:lumOff val="-711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E80E8D-20E6-4E82-9F2D-97DFC8C36BD3}">
      <dsp:nvSpPr>
        <dsp:cNvPr id="0" name=""/>
        <dsp:cNvSpPr/>
      </dsp:nvSpPr>
      <dsp:spPr>
        <a:xfrm rot="10800000">
          <a:off x="2464601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0773539"/>
            <a:satOff val="-28398"/>
            <a:lumOff val="-7346"/>
            <a:alphaOff val="0"/>
          </a:schemeClr>
        </a:solidFill>
        <a:ln w="12700" cap="rnd" cmpd="sng" algn="ctr">
          <a:solidFill>
            <a:schemeClr val="accent3">
              <a:hueOff val="-10773539"/>
              <a:satOff val="-28398"/>
              <a:lumOff val="-734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FF5ACC-9D9C-4DE4-A34C-959F64E34DF4}">
      <dsp:nvSpPr>
        <dsp:cNvPr id="0" name=""/>
        <dsp:cNvSpPr/>
      </dsp:nvSpPr>
      <dsp:spPr>
        <a:xfrm rot="10800000">
          <a:off x="3003647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110213"/>
            <a:satOff val="-29285"/>
            <a:lumOff val="-7576"/>
            <a:alphaOff val="0"/>
          </a:schemeClr>
        </a:solidFill>
        <a:ln w="12700" cap="rnd" cmpd="sng" algn="ctr">
          <a:solidFill>
            <a:schemeClr val="accent3">
              <a:hueOff val="-11110213"/>
              <a:satOff val="-29285"/>
              <a:lumOff val="-7576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B50438-6239-43F5-9526-D95BCF662198}">
      <dsp:nvSpPr>
        <dsp:cNvPr id="0" name=""/>
        <dsp:cNvSpPr/>
      </dsp:nvSpPr>
      <dsp:spPr>
        <a:xfrm rot="10800000">
          <a:off x="3543119" y="5087943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446886"/>
            <a:satOff val="-30173"/>
            <a:lumOff val="-7805"/>
            <a:alphaOff val="0"/>
          </a:schemeClr>
        </a:solidFill>
        <a:ln w="12700" cap="rnd" cmpd="sng" algn="ctr">
          <a:solidFill>
            <a:schemeClr val="accent3">
              <a:hueOff val="-11446886"/>
              <a:satOff val="-30173"/>
              <a:lumOff val="-780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CCA473-C19D-4E9F-BBF8-E5701413BD81}">
      <dsp:nvSpPr>
        <dsp:cNvPr id="0" name=""/>
        <dsp:cNvSpPr/>
      </dsp:nvSpPr>
      <dsp:spPr>
        <a:xfrm flipH="1">
          <a:off x="555568" y="5158964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Ciudad junto al Himalaya</a:t>
          </a:r>
          <a:endParaRPr lang="es-AR" sz="1300" b="0" i="0" kern="1200" dirty="0"/>
        </a:p>
      </dsp:txBody>
      <dsp:txXfrm>
        <a:off x="697609" y="5301005"/>
        <a:ext cx="3600885" cy="284082"/>
      </dsp:txXfrm>
    </dsp:sp>
    <dsp:sp modelId="{3672BA28-B5C1-4242-BDE1-8BC545293F9B}">
      <dsp:nvSpPr>
        <dsp:cNvPr id="0" name=""/>
        <dsp:cNvSpPr/>
      </dsp:nvSpPr>
      <dsp:spPr>
        <a:xfrm>
          <a:off x="605424" y="5923520"/>
          <a:ext cx="3835110" cy="348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0" i="0" kern="1200" dirty="0" smtClean="0"/>
            <a:t>Jaipur</a:t>
          </a:r>
          <a:endParaRPr lang="es-AR" sz="1600" b="0" i="0" kern="1200" dirty="0"/>
        </a:p>
      </dsp:txBody>
      <dsp:txXfrm>
        <a:off x="605424" y="5923520"/>
        <a:ext cx="3835110" cy="348646"/>
      </dsp:txXfrm>
    </dsp:sp>
    <dsp:sp modelId="{A8EEADD5-E9E8-4A4C-9427-3F1D4BA66A36}">
      <dsp:nvSpPr>
        <dsp:cNvPr id="0" name=""/>
        <dsp:cNvSpPr/>
      </dsp:nvSpPr>
      <dsp:spPr>
        <a:xfrm rot="10800000">
          <a:off x="307564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1783559"/>
            <a:satOff val="-31060"/>
            <a:lumOff val="-8035"/>
            <a:alphaOff val="0"/>
          </a:schemeClr>
        </a:solidFill>
        <a:ln w="12700" cap="rnd" cmpd="sng" algn="ctr">
          <a:solidFill>
            <a:schemeClr val="accent3">
              <a:hueOff val="-11783559"/>
              <a:satOff val="-31060"/>
              <a:lumOff val="-8035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A7D8C93-B802-4BA4-8D0A-D7DFB00D5BAC}">
      <dsp:nvSpPr>
        <dsp:cNvPr id="0" name=""/>
        <dsp:cNvSpPr/>
      </dsp:nvSpPr>
      <dsp:spPr>
        <a:xfrm rot="10800000">
          <a:off x="846610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120233"/>
            <a:satOff val="-31948"/>
            <a:lumOff val="-8264"/>
            <a:alphaOff val="0"/>
          </a:schemeClr>
        </a:solidFill>
        <a:ln w="12700" cap="rnd" cmpd="sng" algn="ctr">
          <a:solidFill>
            <a:schemeClr val="accent3">
              <a:hueOff val="-12120233"/>
              <a:satOff val="-31948"/>
              <a:lumOff val="-826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3646120-E350-4C8C-921F-6354021D9F69}">
      <dsp:nvSpPr>
        <dsp:cNvPr id="0" name=""/>
        <dsp:cNvSpPr/>
      </dsp:nvSpPr>
      <dsp:spPr>
        <a:xfrm rot="10800000">
          <a:off x="1386082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456905"/>
            <a:satOff val="-32835"/>
            <a:lumOff val="-8494"/>
            <a:alphaOff val="0"/>
          </a:schemeClr>
        </a:solidFill>
        <a:ln w="12700" cap="rnd" cmpd="sng" algn="ctr">
          <a:solidFill>
            <a:schemeClr val="accent3">
              <a:hueOff val="-12456905"/>
              <a:satOff val="-32835"/>
              <a:lumOff val="-8494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9B5388-E51B-4F12-8376-AB3C5F2487FE}">
      <dsp:nvSpPr>
        <dsp:cNvPr id="0" name=""/>
        <dsp:cNvSpPr/>
      </dsp:nvSpPr>
      <dsp:spPr>
        <a:xfrm rot="10800000">
          <a:off x="1925128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2793579"/>
            <a:satOff val="-33723"/>
            <a:lumOff val="-8723"/>
            <a:alphaOff val="0"/>
          </a:schemeClr>
        </a:solidFill>
        <a:ln w="12700" cap="rnd" cmpd="sng" algn="ctr">
          <a:solidFill>
            <a:schemeClr val="accent3">
              <a:hueOff val="-12793579"/>
              <a:satOff val="-33723"/>
              <a:lumOff val="-872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F82A2EA-C546-4CC6-BCB8-0558F9BF1934}">
      <dsp:nvSpPr>
        <dsp:cNvPr id="0" name=""/>
        <dsp:cNvSpPr/>
      </dsp:nvSpPr>
      <dsp:spPr>
        <a:xfrm rot="10800000">
          <a:off x="2464601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130251"/>
            <a:satOff val="-34610"/>
            <a:lumOff val="-8953"/>
            <a:alphaOff val="0"/>
          </a:schemeClr>
        </a:solidFill>
        <a:ln w="12700" cap="rnd" cmpd="sng" algn="ctr">
          <a:solidFill>
            <a:schemeClr val="accent3">
              <a:hueOff val="-13130251"/>
              <a:satOff val="-34610"/>
              <a:lumOff val="-8953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8206FA-6FB9-46AC-BDC1-272E981FCF3F}">
      <dsp:nvSpPr>
        <dsp:cNvPr id="0" name=""/>
        <dsp:cNvSpPr/>
      </dsp:nvSpPr>
      <dsp:spPr>
        <a:xfrm rot="10800000">
          <a:off x="3003647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466926"/>
            <a:satOff val="-35498"/>
            <a:lumOff val="-9182"/>
            <a:alphaOff val="0"/>
          </a:schemeClr>
        </a:solidFill>
        <a:ln w="12700" cap="rnd" cmpd="sng" algn="ctr">
          <a:solidFill>
            <a:schemeClr val="accent3">
              <a:hueOff val="-13466926"/>
              <a:satOff val="-35498"/>
              <a:lumOff val="-918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C8CA59D-DB95-456B-897F-61FF4B10B414}">
      <dsp:nvSpPr>
        <dsp:cNvPr id="0" name=""/>
        <dsp:cNvSpPr/>
      </dsp:nvSpPr>
      <dsp:spPr>
        <a:xfrm rot="10800000">
          <a:off x="3543119" y="6272166"/>
          <a:ext cx="897415" cy="710205"/>
        </a:xfrm>
        <a:prstGeom prst="chevron">
          <a:avLst>
            <a:gd name="adj" fmla="val 70610"/>
          </a:avLst>
        </a:prstGeom>
        <a:solidFill>
          <a:schemeClr val="accent3">
            <a:hueOff val="-13803598"/>
            <a:satOff val="-36385"/>
            <a:lumOff val="-9412"/>
            <a:alphaOff val="0"/>
          </a:schemeClr>
        </a:solidFill>
        <a:ln w="1270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1B4C420-7F4B-4392-BCB4-5A8DE87639EB}">
      <dsp:nvSpPr>
        <dsp:cNvPr id="0" name=""/>
        <dsp:cNvSpPr/>
      </dsp:nvSpPr>
      <dsp:spPr>
        <a:xfrm flipH="1">
          <a:off x="555568" y="6343187"/>
          <a:ext cx="3884967" cy="568164"/>
        </a:xfrm>
        <a:prstGeom prst="notchedRight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0" i="0" kern="1200" dirty="0" smtClean="0"/>
            <a:t>"Ciudad Rosa", palacio de los Vientos</a:t>
          </a:r>
          <a:endParaRPr lang="es-AR" sz="1300" b="0" i="0" kern="1200" dirty="0"/>
        </a:p>
      </dsp:txBody>
      <dsp:txXfrm>
        <a:off x="697609" y="6485228"/>
        <a:ext cx="3600885" cy="2840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28F21-3EBA-4FA4-AE0D-AACC04AE1BC8}">
      <dsp:nvSpPr>
        <dsp:cNvPr id="0" name=""/>
        <dsp:cNvSpPr/>
      </dsp:nvSpPr>
      <dsp:spPr>
        <a:xfrm>
          <a:off x="0" y="41753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ubican en el océano Índico, en el golfo de Bengala.</a:t>
          </a:r>
          <a:endParaRPr lang="es-ES" sz="1800" kern="1200" dirty="0"/>
        </a:p>
      </dsp:txBody>
      <dsp:txXfrm>
        <a:off x="0" y="417532"/>
        <a:ext cx="8280000" cy="848925"/>
      </dsp:txXfrm>
    </dsp:sp>
    <dsp:sp modelId="{7B0E7307-80F3-460E-8607-E6CE32394184}">
      <dsp:nvSpPr>
        <dsp:cNvPr id="0" name=""/>
        <dsp:cNvSpPr/>
      </dsp:nvSpPr>
      <dsp:spPr>
        <a:xfrm>
          <a:off x="2069999" y="92812"/>
          <a:ext cx="5796000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Islas de Andamán y Nicobar</a:t>
          </a:r>
          <a:endParaRPr lang="es-ES" sz="1800" kern="1200" dirty="0"/>
        </a:p>
      </dsp:txBody>
      <dsp:txXfrm>
        <a:off x="2101702" y="124515"/>
        <a:ext cx="5732594" cy="586034"/>
      </dsp:txXfrm>
    </dsp:sp>
    <dsp:sp modelId="{8D0BCCAC-E03B-47F9-B410-A6B0E408EBCC}">
      <dsp:nvSpPr>
        <dsp:cNvPr id="0" name=""/>
        <dsp:cNvSpPr/>
      </dsp:nvSpPr>
      <dsp:spPr>
        <a:xfrm>
          <a:off x="0" y="1709977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Puerto más grande de la Bahía de Bengala.</a:t>
          </a:r>
          <a:endParaRPr lang="es-ES" sz="1800" kern="1200" dirty="0"/>
        </a:p>
      </dsp:txBody>
      <dsp:txXfrm>
        <a:off x="0" y="1709977"/>
        <a:ext cx="8280000" cy="848925"/>
      </dsp:txXfrm>
    </dsp:sp>
    <dsp:sp modelId="{0802B8FF-E48F-450F-9520-2B854ADEAD03}">
      <dsp:nvSpPr>
        <dsp:cNvPr id="0" name=""/>
        <dsp:cNvSpPr/>
      </dsp:nvSpPr>
      <dsp:spPr>
        <a:xfrm>
          <a:off x="2069999" y="1385257"/>
          <a:ext cx="5796000" cy="6494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Madrás, ubicada en el estado de Tamil Nadu. </a:t>
          </a:r>
          <a:endParaRPr lang="es-ES" sz="1800" kern="1200" dirty="0"/>
        </a:p>
      </dsp:txBody>
      <dsp:txXfrm>
        <a:off x="2101702" y="1416960"/>
        <a:ext cx="5732594" cy="586034"/>
      </dsp:txXfrm>
    </dsp:sp>
    <dsp:sp modelId="{B69FE875-1E3D-4F64-A078-DDEBB37026D6}">
      <dsp:nvSpPr>
        <dsp:cNvPr id="0" name=""/>
        <dsp:cNvSpPr/>
      </dsp:nvSpPr>
      <dsp:spPr>
        <a:xfrm>
          <a:off x="0" y="3002422"/>
          <a:ext cx="8280000" cy="848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20" tIns="458216" rIns="64262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dirty="0" smtClean="0"/>
            <a:t>Se exportan las más importantes especias</a:t>
          </a:r>
          <a:endParaRPr lang="es-ES" sz="1800" kern="1200" dirty="0"/>
        </a:p>
      </dsp:txBody>
      <dsp:txXfrm>
        <a:off x="0" y="3002422"/>
        <a:ext cx="8280000" cy="848925"/>
      </dsp:txXfrm>
    </dsp:sp>
    <dsp:sp modelId="{C6CA521F-4CA9-4DA9-B092-C3F168821BFD}">
      <dsp:nvSpPr>
        <dsp:cNvPr id="0" name=""/>
        <dsp:cNvSpPr/>
      </dsp:nvSpPr>
      <dsp:spPr>
        <a:xfrm>
          <a:off x="2069999" y="2677702"/>
          <a:ext cx="5796000" cy="6494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Cochin ubicada en el estado de Kerala y bañada por el Mar Arábigo.</a:t>
          </a:r>
          <a:endParaRPr lang="es-ES" sz="1800" kern="1200" dirty="0"/>
        </a:p>
      </dsp:txBody>
      <dsp:txXfrm>
        <a:off x="2101702" y="2709405"/>
        <a:ext cx="5732594" cy="586034"/>
      </dsp:txXfrm>
    </dsp:sp>
    <dsp:sp modelId="{23A96333-9209-4428-9F12-75B40DE6A7DE}">
      <dsp:nvSpPr>
        <dsp:cNvPr id="0" name=""/>
        <dsp:cNvSpPr/>
      </dsp:nvSpPr>
      <dsp:spPr>
        <a:xfrm>
          <a:off x="0" y="429486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3CB8A-06B3-4C79-BA5A-ACA37E17858A}">
      <dsp:nvSpPr>
        <dsp:cNvPr id="0" name=""/>
        <dsp:cNvSpPr/>
      </dsp:nvSpPr>
      <dsp:spPr>
        <a:xfrm>
          <a:off x="2069999" y="3970147"/>
          <a:ext cx="5796000" cy="6494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Bharuch, ubicada en el estado de Guyarat</a:t>
          </a:r>
          <a:endParaRPr lang="es-ES" sz="1800" kern="1200" dirty="0"/>
        </a:p>
      </dsp:txBody>
      <dsp:txXfrm>
        <a:off x="2101702" y="4001850"/>
        <a:ext cx="5732594" cy="586034"/>
      </dsp:txXfrm>
    </dsp:sp>
    <dsp:sp modelId="{FAB7897E-A145-4F27-9BA2-A0FEE7AF6800}">
      <dsp:nvSpPr>
        <dsp:cNvPr id="0" name=""/>
        <dsp:cNvSpPr/>
      </dsp:nvSpPr>
      <dsp:spPr>
        <a:xfrm>
          <a:off x="0" y="5292787"/>
          <a:ext cx="82800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13C70D-9C2E-4944-9711-D4CE01DCF57E}">
      <dsp:nvSpPr>
        <dsp:cNvPr id="0" name=""/>
        <dsp:cNvSpPr/>
      </dsp:nvSpPr>
      <dsp:spPr>
        <a:xfrm>
          <a:off x="2069999" y="4968067"/>
          <a:ext cx="5796000" cy="6494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  <a:lumMod val="80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75" tIns="0" rIns="219075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Machilipatnam ubicada en el estado de Andhra Pradesh</a:t>
          </a:r>
          <a:endParaRPr lang="es-ES" sz="1800" kern="1200" dirty="0"/>
        </a:p>
      </dsp:txBody>
      <dsp:txXfrm>
        <a:off x="2101702" y="4999770"/>
        <a:ext cx="5732594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08D11-A144-4D5E-9F3F-77CC3AED258D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6ED2-5A8E-46F5-A1AB-B96CD522CA6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825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699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</a:t>
            </a:r>
            <a:r>
              <a:rPr lang="es-AR" smtClean="0"/>
              <a:t>a izquierda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Islas de Andamán y Nicobar</a:t>
            </a:r>
          </a:p>
          <a:p>
            <a:r>
              <a:rPr lang="es-AR" dirty="0" smtClean="0"/>
              <a:t>Se ubican en el océano Índico, en el golfo de Bengala.</a:t>
            </a:r>
          </a:p>
          <a:p>
            <a:r>
              <a:rPr lang="es-AR" dirty="0" smtClean="0"/>
              <a:t>Madrás, ubicada en el estado de Tamil Nadu. </a:t>
            </a:r>
          </a:p>
          <a:p>
            <a:r>
              <a:rPr lang="es-AR" dirty="0" smtClean="0"/>
              <a:t>Puerto más grande de la Bahía de Bengala.</a:t>
            </a:r>
          </a:p>
          <a:p>
            <a:r>
              <a:rPr lang="es-AR" dirty="0" err="1" smtClean="0"/>
              <a:t>Cochin</a:t>
            </a:r>
            <a:r>
              <a:rPr lang="es-AR" dirty="0" smtClean="0"/>
              <a:t> ubicada en el estado de Kerala y bañada por el Mar Arábigo.</a:t>
            </a:r>
          </a:p>
          <a:p>
            <a:r>
              <a:rPr lang="es-AR" dirty="0" smtClean="0"/>
              <a:t>Se exportan las más importantes especias</a:t>
            </a:r>
          </a:p>
          <a:p>
            <a:r>
              <a:rPr lang="es-AR" dirty="0" err="1" smtClean="0"/>
              <a:t>Bharuch</a:t>
            </a:r>
            <a:r>
              <a:rPr lang="es-AR" dirty="0" smtClean="0"/>
              <a:t>, ubicada en el estado de </a:t>
            </a:r>
            <a:r>
              <a:rPr lang="es-AR" dirty="0" err="1" smtClean="0"/>
              <a:t>Guyarat</a:t>
            </a:r>
            <a:endParaRPr lang="es-AR" dirty="0" smtClean="0"/>
          </a:p>
          <a:p>
            <a:r>
              <a:rPr lang="es-AR" dirty="0" err="1" smtClean="0"/>
              <a:t>Machilipatnam</a:t>
            </a:r>
            <a:r>
              <a:rPr lang="es-AR" dirty="0" smtClean="0"/>
              <a:t> ubicada en el estado de Andhra Pradesh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059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6602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7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1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1387058"/>
            <a:ext cx="3481387" cy="111325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4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9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1" y="-25168"/>
            <a:ext cx="9000000" cy="216000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797A9E-CCB1-426C-9E60-8245885C5D14}" type="datetimeFigureOut">
              <a:rPr lang="es-ES" smtClean="0"/>
              <a:t>16/07/2018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6" y="5951811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60" y="5951811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file:///C:\__UTN-2018\UTN.BA%20Practicas%20Power%20Point%20%20Avanzado\Integrador-Graficos-Smart\Ejercicio%203\Archivos\ciudades.xls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file:///C:\__UTN-2018\UTN.BA%20Practicas%20Power%20Point%20%20Avanzado\Integrador-Graficos-Smart\Ejercicio%203\Archivos\superfice.xl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__UTN-2018\UTN.BA%20Practicas%20Power%20Point%20%20Avanzado\Integrador-Graficos-Smart\Ejercicio%203\Archivos\India%20Antigua-%20Modificada.ppt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fld id="{549EC530-D038-4388-983E-B0F39900F893}" type="datetime2">
              <a:rPr lang="es-AR" sz="3000" cap="small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lunes, 16 de julio de 2018</a:t>
            </a:fld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132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19" y="-24716"/>
            <a:ext cx="9298328" cy="6858000"/>
          </a:xfrm>
          <a:prstGeom prst="rect">
            <a:avLst/>
          </a:prstGeom>
        </p:spPr>
      </p:pic>
      <p:grpSp>
        <p:nvGrpSpPr>
          <p:cNvPr id="2" name="1 Grupo"/>
          <p:cNvGrpSpPr/>
          <p:nvPr/>
        </p:nvGrpSpPr>
        <p:grpSpPr>
          <a:xfrm>
            <a:off x="243136" y="2286572"/>
            <a:ext cx="8602622" cy="1440000"/>
            <a:chOff x="243136" y="2286572"/>
            <a:chExt cx="8602622" cy="1440000"/>
          </a:xfrm>
        </p:grpSpPr>
        <p:sp>
          <p:nvSpPr>
            <p:cNvPr id="11" name="10 Retraso"/>
            <p:cNvSpPr/>
            <p:nvPr/>
          </p:nvSpPr>
          <p:spPr>
            <a:xfrm flipH="1">
              <a:off x="243136" y="2556572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julio </a:t>
              </a:r>
            </a:p>
            <a:p>
              <a:pPr algn="ctr"/>
              <a:r>
                <a:rPr lang="es-A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11 Rayo"/>
            <p:cNvSpPr/>
            <p:nvPr/>
          </p:nvSpPr>
          <p:spPr>
            <a:xfrm>
              <a:off x="3824447" y="2286572"/>
              <a:ext cx="2160000" cy="1440000"/>
            </a:xfrm>
            <a:prstGeom prst="lightningBolt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r>
                <a:rPr lang="es-AR" dirty="0" smtClean="0"/>
                <a:t>Lluvias</a:t>
              </a:r>
              <a:endParaRPr lang="es-ES" dirty="0"/>
            </a:p>
          </p:txBody>
        </p:sp>
        <p:sp>
          <p:nvSpPr>
            <p:cNvPr id="13" name="12 Retraso"/>
            <p:cNvSpPr/>
            <p:nvPr/>
          </p:nvSpPr>
          <p:spPr>
            <a:xfrm>
              <a:off x="6685758" y="2556572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GANESHA</a:t>
              </a: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CHATURTHI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243136" y="4585347"/>
            <a:ext cx="8450102" cy="1440000"/>
            <a:chOff x="243136" y="4585347"/>
            <a:chExt cx="8450102" cy="1440000"/>
          </a:xfrm>
        </p:grpSpPr>
        <p:sp>
          <p:nvSpPr>
            <p:cNvPr id="14" name="13 Retraso"/>
            <p:cNvSpPr/>
            <p:nvPr/>
          </p:nvSpPr>
          <p:spPr>
            <a:xfrm flipH="1">
              <a:off x="243136" y="4855347"/>
              <a:ext cx="2880000" cy="900000"/>
            </a:xfrm>
            <a:prstGeom prst="flowChartDelay">
              <a:avLst/>
            </a:prstGeom>
            <a:effectLst>
              <a:reflection blurRad="6350" stA="50000" endA="300" endPos="55500" dist="50800" dir="5400000" sy="-100000" algn="bl" rotWithShape="0"/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 de septiembre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noviembre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14 Explosión 1"/>
            <p:cNvSpPr/>
            <p:nvPr/>
          </p:nvSpPr>
          <p:spPr>
            <a:xfrm>
              <a:off x="3748187" y="4585347"/>
              <a:ext cx="2160000" cy="1440000"/>
            </a:xfrm>
            <a:prstGeom prst="irregularSeal1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38100" dist="25400" dir="5400000" rotWithShape="0">
                <a:srgbClr val="000000">
                  <a:alpha val="45000"/>
                </a:srgbClr>
              </a:outerShdw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/>
                <a:t>Otoño</a:t>
              </a:r>
              <a:endParaRPr lang="es-ES" dirty="0"/>
            </a:p>
          </p:txBody>
        </p:sp>
        <p:sp>
          <p:nvSpPr>
            <p:cNvPr id="16" name="15 Retraso"/>
            <p:cNvSpPr/>
            <p:nvPr/>
          </p:nvSpPr>
          <p:spPr>
            <a:xfrm>
              <a:off x="6533238" y="4855347"/>
              <a:ext cx="2160000" cy="900000"/>
            </a:xfrm>
            <a:prstGeom prst="flowChartDelay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DIWALI</a:t>
              </a:r>
              <a:endParaRPr lang="es-E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" name="4 Lágrima"/>
          <p:cNvSpPr/>
          <p:nvPr/>
        </p:nvSpPr>
        <p:spPr>
          <a:xfrm>
            <a:off x="162242" y="188640"/>
            <a:ext cx="3507692" cy="1728192"/>
          </a:xfrm>
          <a:prstGeom prst="teardrop">
            <a:avLst/>
          </a:prstGeom>
          <a:noFill/>
          <a:ln w="76200">
            <a:solidFill>
              <a:schemeClr val="accent1"/>
            </a:solidFill>
          </a:ln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 Clima</a:t>
            </a:r>
            <a:endParaRPr lang="es-E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7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 loop="1">
            <p:snd r:embed="rId2" name="lluvia.wav"/>
          </p:stSnd>
        </p:sndAc>
      </p:transition>
    </mc:Choice>
    <mc:Fallback xmlns="">
      <p:transition spd="slow">
        <p:blinds dir="vert"/>
        <p:sndAc>
          <p:stSnd loop="1">
            <p:snd r:embed="rId4" name="lluvi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grpSp>
        <p:nvGrpSpPr>
          <p:cNvPr id="5" name="4 Grupo"/>
          <p:cNvGrpSpPr/>
          <p:nvPr/>
        </p:nvGrpSpPr>
        <p:grpSpPr>
          <a:xfrm>
            <a:off x="115646" y="1775522"/>
            <a:ext cx="8848602" cy="1289414"/>
            <a:chOff x="115646" y="1775522"/>
            <a:chExt cx="8848602" cy="1289414"/>
          </a:xfrm>
        </p:grpSpPr>
        <p:sp>
          <p:nvSpPr>
            <p:cNvPr id="2" name="1 Flecha curvada hacia la derecha"/>
            <p:cNvSpPr/>
            <p:nvPr/>
          </p:nvSpPr>
          <p:spPr>
            <a:xfrm>
              <a:off x="115646" y="1804936"/>
              <a:ext cx="2880000" cy="1260000"/>
            </a:xfrm>
            <a:prstGeom prst="curved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noviembre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21 de enero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" name="2 Igual que"/>
            <p:cNvSpPr/>
            <p:nvPr/>
          </p:nvSpPr>
          <p:spPr>
            <a:xfrm>
              <a:off x="3999947" y="1804936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Invierno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3 Flecha curvada hacia la izquierda"/>
            <p:cNvSpPr/>
            <p:nvPr/>
          </p:nvSpPr>
          <p:spPr>
            <a:xfrm>
              <a:off x="6804248" y="1775522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MILAS UN-NABI</a:t>
              </a:r>
              <a:endParaRPr lang="es-E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15647" y="4780577"/>
            <a:ext cx="8840523" cy="1260000"/>
            <a:chOff x="115647" y="4780577"/>
            <a:chExt cx="8840523" cy="1260000"/>
          </a:xfrm>
        </p:grpSpPr>
        <p:sp>
          <p:nvSpPr>
            <p:cNvPr id="7" name="6 Flecha curvada hacia la derecha"/>
            <p:cNvSpPr/>
            <p:nvPr/>
          </p:nvSpPr>
          <p:spPr>
            <a:xfrm>
              <a:off x="115647" y="4780577"/>
              <a:ext cx="2880000" cy="1260000"/>
            </a:xfrm>
            <a:prstGeom prst="curved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22 de enero</a:t>
              </a:r>
            </a:p>
            <a:p>
              <a:pPr algn="ctr"/>
              <a:r>
                <a:rPr lang="es-AR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 de marzo</a:t>
              </a:r>
              <a:endParaRPr lang="es-E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7 Igual que"/>
            <p:cNvSpPr/>
            <p:nvPr/>
          </p:nvSpPr>
          <p:spPr>
            <a:xfrm>
              <a:off x="3995908" y="4960577"/>
              <a:ext cx="1800000" cy="900000"/>
            </a:xfrm>
            <a:prstGeom prst="mathEqua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Rocío</a:t>
              </a:r>
              <a:endPara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8 Flecha curvada hacia la izquierda"/>
            <p:cNvSpPr/>
            <p:nvPr/>
          </p:nvSpPr>
          <p:spPr>
            <a:xfrm>
              <a:off x="6796170" y="4780577"/>
              <a:ext cx="2160000" cy="1260000"/>
            </a:xfrm>
            <a:prstGeom prst="curvedLeft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dirty="0">
                  <a:solidFill>
                    <a:srgbClr val="002060"/>
                  </a:solidFill>
                </a:rPr>
                <a:t>KUMBH MELA</a:t>
              </a:r>
              <a:endParaRPr lang="es-ES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18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600" y="1268760"/>
            <a:ext cx="6840000" cy="3600000"/>
          </a:xfrm>
        </p:spPr>
        <p:txBody>
          <a:bodyPr anchor="t"/>
          <a:lstStyle/>
          <a:p>
            <a:pPr lvl="0" algn="r" defTabSz="914400">
              <a:spcBef>
                <a:spcPts val="0"/>
              </a:spcBef>
            </a:pP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r>
              <a:rPr lang="es-ES" sz="5400" b="1" cap="all" dirty="0" smtClean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>INDIA</a:t>
            </a:r>
            <a: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  <a:t/>
            </a:r>
            <a:br>
              <a:rPr lang="es-ES" sz="5400" b="1" cap="all" dirty="0">
                <a:ln w="9000" cmpd="sng">
                  <a:solidFill>
                    <a:srgbClr val="6BB7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BB76D">
                        <a:shade val="20000"/>
                        <a:satMod val="245000"/>
                      </a:srgbClr>
                    </a:gs>
                    <a:gs pos="43000">
                      <a:srgbClr val="6BB76D">
                        <a:satMod val="255000"/>
                      </a:srgbClr>
                    </a:gs>
                    <a:gs pos="48000">
                      <a:srgbClr val="6BB76D">
                        <a:shade val="85000"/>
                        <a:satMod val="255000"/>
                      </a:srgbClr>
                    </a:gs>
                    <a:gs pos="100000">
                      <a:srgbClr val="6BB7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000" cap="sm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y Apellido</a:t>
            </a:r>
            <a:endParaRPr lang="es-ES" sz="3000" cap="sm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17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endSnd/>
        </p:sndAc>
      </p:transition>
    </mc:Choice>
    <mc:Fallback xmlns="">
      <p:transition spd="slow">
        <p:blinds dir="vert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Ubicación geográfica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 al </a:t>
            </a:r>
            <a:r>
              <a:rPr lang="es-AR" dirty="0" smtClean="0"/>
              <a:t>… 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251520" y="1844824"/>
            <a:ext cx="4572000" cy="4824536"/>
          </a:xfrm>
          <a:prstGeom prst="flowChartAlternateProcess">
            <a:avLst/>
          </a:prstGeom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lIns="180000" tIns="180000" rIns="180000" bIns="180000">
            <a:noAutofit/>
          </a:bodyPr>
          <a:lstStyle/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Noroeste </a:t>
            </a: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al </a:t>
            </a: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Pakistán.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y Nepal.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Región de Myanmar en Birmania.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Océano Indico.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Bután y Sikkim.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Suroeste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 Arábigo. </a:t>
            </a:r>
          </a:p>
          <a:p>
            <a:pPr marL="171450" indent="-1714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200000"/>
              <a:buFont typeface="Wingdings" panose="05000000000000000000" pitchFamily="2" charset="2"/>
              <a:buChar char="Ø"/>
            </a:pPr>
            <a:r>
              <a:rPr lang="es-AR" sz="1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Sureste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anose="05000000000000000000" pitchFamily="2" charset="2"/>
              <a:buChar char="q"/>
            </a:pPr>
            <a:r>
              <a:rPr lang="es-AR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Golfo de Bengala. </a:t>
            </a:r>
            <a:endParaRPr lang="es-ES" sz="1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3" b="333"/>
          <a:stretch>
            <a:fillRect/>
          </a:stretch>
        </p:blipFill>
        <p:spPr>
          <a:xfrm>
            <a:off x="5148064" y="2708920"/>
            <a:ext cx="3816424" cy="381642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392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500"/>
                            </p:stCondLst>
                            <p:childTnLst>
                              <p:par>
                                <p:cTn id="73" presetID="5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 animBg="1" rev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 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155644"/>
              </p:ext>
            </p:extLst>
          </p:nvPr>
        </p:nvGraphicFramePr>
        <p:xfrm>
          <a:off x="971600" y="1700808"/>
          <a:ext cx="7124700" cy="505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38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1C39D-52D9-4984-BA21-668EB6502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09FC62-5EF3-4F53-9EE6-3745FA5B8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C026DC-7529-4507-B4C2-C0466CA49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3CB84B-5A87-41AD-95EB-F5BE82CCF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0D8B2-5238-45D8-BF02-19F875666C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6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7A5598-D5B3-468B-A475-84A5E56213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9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A5B4C-8B37-4285-A1C1-D68DE9A89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2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3ACF7-8667-429E-8034-FD5D6DC57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8864-2745-452B-A84C-BC99C7F30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500"/>
                            </p:stCondLst>
                            <p:childTnLst>
                              <p:par>
                                <p:cTn id="128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42B11-A84C-4542-ADAB-3527B6C5C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1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B654FF-953E-4178-9528-A2ADF5A77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4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D247B-AFE1-4F83-B984-6A153F37BF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4" grpId="1">
        <p:bldSub>
          <a:bldDgm bld="one"/>
        </p:bldSub>
      </p:bldGraphic>
      <p:bldGraphic spid="4" grpId="2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167"/>
            <a:ext cx="9036496" cy="2014008"/>
          </a:xfrm>
        </p:spPr>
        <p:txBody>
          <a:bodyPr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Ciudades más pobladas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088716"/>
              </p:ext>
            </p:extLst>
          </p:nvPr>
        </p:nvGraphicFramePr>
        <p:xfrm>
          <a:off x="1835696" y="2420888"/>
          <a:ext cx="534352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Hoja de cálculo" r:id="rId4" imgW="5343480" imgH="4010133" progId="Excel.Sheet.12">
                  <p:link updateAutomatic="1"/>
                </p:oleObj>
              </mc:Choice>
              <mc:Fallback>
                <p:oleObj name="Hoja de cálculo" r:id="rId4" imgW="5343480" imgH="40101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2420888"/>
                        <a:ext cx="5343525" cy="401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36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94169" y="1998263"/>
            <a:ext cx="6840000" cy="3060000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615914"/>
              </p:ext>
            </p:extLst>
          </p:nvPr>
        </p:nvGraphicFramePr>
        <p:xfrm>
          <a:off x="251520" y="0"/>
          <a:ext cx="4748100" cy="698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939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2000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9" dur="2000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2000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2000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2000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4" dur="2000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3" dur="2000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6" dur="2000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2" dur="2000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5" dur="2000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8" dur="2000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1" dur="2000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4" dur="2000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7" dur="2000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0" dur="2000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3" dur="2000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6" dur="2000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9" dur="2000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2000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5" dur="2000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8" dur="2000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1" dur="2000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4" dur="2000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7" dur="2000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0" dur="2000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3" dur="2000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6" dur="2000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9" dur="2000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2" dur="2000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5" dur="2000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8" dur="2000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1" dur="2000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4" dur="2000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7" dur="2000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0" dur="2000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3" dur="2000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6" dur="2000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8" dur="2000" spd="-100000" fill="hold"/>
                                        <p:tgtEl>
                                          <p:spTgt spid="4">
                                            <p:graphicEl>
                                              <a:dgm id="{8640D1F5-7A92-49E6-8A59-9582BE7A7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0" dur="2000" spd="-100000" fill="hold"/>
                                        <p:tgtEl>
                                          <p:spTgt spid="4">
                                            <p:graphicEl>
                                              <a:dgm id="{2C32CBD1-7154-4EF8-A925-5A9ED342E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2" dur="2000" spd="-100000" fill="hold"/>
                                        <p:tgtEl>
                                          <p:spTgt spid="4">
                                            <p:graphicEl>
                                              <a:dgm id="{918C1555-0021-4E9D-B674-D0DC01BDA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4" dur="2000" spd="-100000" fill="hold"/>
                                        <p:tgtEl>
                                          <p:spTgt spid="4">
                                            <p:graphicEl>
                                              <a:dgm id="{5DFC54B1-3096-414A-851F-A5D4A991C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6" dur="2000" spd="-100000" fill="hold"/>
                                        <p:tgtEl>
                                          <p:spTgt spid="4">
                                            <p:graphicEl>
                                              <a:dgm id="{4B58520B-FC2E-4A3E-B0D4-DBC4EF696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78" dur="2000" spd="-100000" fill="hold"/>
                                        <p:tgtEl>
                                          <p:spTgt spid="4">
                                            <p:graphicEl>
                                              <a:dgm id="{8DFF32C3-8442-48F8-BB84-504E1C251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0" dur="2000" spd="-100000" fill="hold"/>
                                        <p:tgtEl>
                                          <p:spTgt spid="4">
                                            <p:graphicEl>
                                              <a:dgm id="{E33EC4CC-ABDE-4C65-ABD8-2D068B4A0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2" dur="2000" spd="-100000" fill="hold"/>
                                        <p:tgtEl>
                                          <p:spTgt spid="4">
                                            <p:graphicEl>
                                              <a:dgm id="{2A0326B1-95F7-4C15-954F-8FB120B6C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4" dur="2000" spd="-100000" fill="hold"/>
                                        <p:tgtEl>
                                          <p:spTgt spid="4">
                                            <p:graphicEl>
                                              <a:dgm id="{E3219AFB-37E4-45F6-8E83-9C09AB4C5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6" dur="2000" spd="-100000" fill="hold"/>
                                        <p:tgtEl>
                                          <p:spTgt spid="4">
                                            <p:graphicEl>
                                              <a:dgm id="{7F80DBF3-B9D8-4888-8315-B0767DE11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8" dur="2000" spd="-100000" fill="hold"/>
                                        <p:tgtEl>
                                          <p:spTgt spid="4">
                                            <p:graphicEl>
                                              <a:dgm id="{6BECB4C1-3EBE-4DFD-9D18-15B3C5E5A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0" dur="2000" spd="-100000" fill="hold"/>
                                        <p:tgtEl>
                                          <p:spTgt spid="4">
                                            <p:graphicEl>
                                              <a:dgm id="{FDC80CB6-EB9D-4D07-9CC0-D9EC57199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2" dur="2000" spd="-100000" fill="hold"/>
                                        <p:tgtEl>
                                          <p:spTgt spid="4">
                                            <p:graphicEl>
                                              <a:dgm id="{C12D7F29-03B4-4657-AF23-30E8124D1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4" dur="2000" spd="-100000" fill="hold"/>
                                        <p:tgtEl>
                                          <p:spTgt spid="4">
                                            <p:graphicEl>
                                              <a:dgm id="{0F81703D-745E-4D4A-83DE-9323435471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6" dur="2000" spd="-100000" fill="hold"/>
                                        <p:tgtEl>
                                          <p:spTgt spid="4">
                                            <p:graphicEl>
                                              <a:dgm id="{8F4943AE-CA8B-4635-80DE-0865E1766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8" dur="2000" spd="-100000" fill="hold"/>
                                        <p:tgtEl>
                                          <p:spTgt spid="4">
                                            <p:graphicEl>
                                              <a:dgm id="{3E20EA60-8247-4737-B8E7-C1C17F68C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0" dur="2000" spd="-100000" fill="hold"/>
                                        <p:tgtEl>
                                          <p:spTgt spid="4">
                                            <p:graphicEl>
                                              <a:dgm id="{5D9F364E-1275-4117-98B7-CD754BF3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2" dur="2000" spd="-100000" fill="hold"/>
                                        <p:tgtEl>
                                          <p:spTgt spid="4">
                                            <p:graphicEl>
                                              <a:dgm id="{2F315EF6-2CF2-49A5-86FC-D80BEDBC0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4" dur="2000" spd="-100000" fill="hold"/>
                                        <p:tgtEl>
                                          <p:spTgt spid="4">
                                            <p:graphicEl>
                                              <a:dgm id="{BF91C3BF-976F-480E-AB42-8FB850122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6" dur="2000" spd="-100000" fill="hold"/>
                                        <p:tgtEl>
                                          <p:spTgt spid="4">
                                            <p:graphicEl>
                                              <a:dgm id="{9AC22EE9-9105-4CB2-ADA3-8FF8F37FD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8" dur="2000" spd="-100000" fill="hold"/>
                                        <p:tgtEl>
                                          <p:spTgt spid="4">
                                            <p:graphicEl>
                                              <a:dgm id="{F922B8DD-1247-494B-AD6D-6415F5EFB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0" dur="2000" spd="-100000" fill="hold"/>
                                        <p:tgtEl>
                                          <p:spTgt spid="4">
                                            <p:graphicEl>
                                              <a:dgm id="{884F4FC1-B92B-4D5A-969C-209496E5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2" dur="2000" spd="-100000" fill="hold"/>
                                        <p:tgtEl>
                                          <p:spTgt spid="4">
                                            <p:graphicEl>
                                              <a:dgm id="{306D65DA-EEE8-466F-8108-5DCAB4364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4" dur="2000" spd="-100000" fill="hold"/>
                                        <p:tgtEl>
                                          <p:spTgt spid="4">
                                            <p:graphicEl>
                                              <a:dgm id="{E8A0C917-BD4F-430C-B438-7C38AFE7D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6" dur="2000" spd="-100000" fill="hold"/>
                                        <p:tgtEl>
                                          <p:spTgt spid="4">
                                            <p:graphicEl>
                                              <a:dgm id="{3F0200E9-C3B5-4384-8D8F-D71016803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8" dur="2000" spd="-100000" fill="hold"/>
                                        <p:tgtEl>
                                          <p:spTgt spid="4">
                                            <p:graphicEl>
                                              <a:dgm id="{4F94E96A-F03E-4CBD-B2EE-F43E361577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0" dur="2000" spd="-100000" fill="hold"/>
                                        <p:tgtEl>
                                          <p:spTgt spid="4">
                                            <p:graphicEl>
                                              <a:dgm id="{4840590F-166E-402E-9778-4B645479C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2" dur="2000" spd="-100000" fill="hold"/>
                                        <p:tgtEl>
                                          <p:spTgt spid="4">
                                            <p:graphicEl>
                                              <a:dgm id="{665E70D0-AEDF-4950-962D-8EBD7F0CE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4" dur="2000" spd="-100000" fill="hold"/>
                                        <p:tgtEl>
                                          <p:spTgt spid="4">
                                            <p:graphicEl>
                                              <a:dgm id="{12BAC00C-BE3A-47CA-9788-6A8C73044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6" dur="2000" spd="-100000" fill="hold"/>
                                        <p:tgtEl>
                                          <p:spTgt spid="4">
                                            <p:graphicEl>
                                              <a:dgm id="{08BF0AC0-93C1-4502-ADAE-846D3017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8" dur="2000" spd="-100000" fill="hold"/>
                                        <p:tgtEl>
                                          <p:spTgt spid="4">
                                            <p:graphicEl>
                                              <a:dgm id="{C49950D9-162B-43E5-B391-20F10FCCC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0" dur="2000" spd="-100000" fill="hold"/>
                                        <p:tgtEl>
                                          <p:spTgt spid="4">
                                            <p:graphicEl>
                                              <a:dgm id="{5CAB834E-C386-4989-99F3-F42E03C1C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2" dur="2000" spd="-100000" fill="hold"/>
                                        <p:tgtEl>
                                          <p:spTgt spid="4">
                                            <p:graphicEl>
                                              <a:dgm id="{A76FD995-0ED5-4136-8381-DB85CEDAD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4" dur="2000" spd="-100000" fill="hold"/>
                                        <p:tgtEl>
                                          <p:spTgt spid="4">
                                            <p:graphicEl>
                                              <a:dgm id="{F9739ECC-F5C3-45D8-9503-39058ABF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6" dur="2000" spd="-100000" fill="hold"/>
                                        <p:tgtEl>
                                          <p:spTgt spid="4">
                                            <p:graphicEl>
                                              <a:dgm id="{B4E3ECEE-1DCB-46B4-84FB-81A55329F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8" dur="2000" spd="-100000" fill="hold"/>
                                        <p:tgtEl>
                                          <p:spTgt spid="4">
                                            <p:graphicEl>
                                              <a:dgm id="{BA743E5E-74AD-40B6-B773-6FAD884FD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0" dur="2000" spd="-100000" fill="hold"/>
                                        <p:tgtEl>
                                          <p:spTgt spid="4">
                                            <p:graphicEl>
                                              <a:dgm id="{99A63CA9-5160-4173-BD57-BD4CF3DAB6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2" dur="2000" spd="-100000" fill="hold"/>
                                        <p:tgtEl>
                                          <p:spTgt spid="4">
                                            <p:graphicEl>
                                              <a:dgm id="{B431D051-41C7-4EF1-AA9E-00CACF5D7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4" dur="2000" spd="-100000" fill="hold"/>
                                        <p:tgtEl>
                                          <p:spTgt spid="4">
                                            <p:graphicEl>
                                              <a:dgm id="{DDE80E8D-20E6-4E82-9F2D-97DFC8C36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6" dur="2000" spd="-100000" fill="hold"/>
                                        <p:tgtEl>
                                          <p:spTgt spid="4">
                                            <p:graphicEl>
                                              <a:dgm id="{B0FF5ACC-9D9C-4DE4-A34C-959F64E34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8" dur="2000" spd="-100000" fill="hold"/>
                                        <p:tgtEl>
                                          <p:spTgt spid="4">
                                            <p:graphicEl>
                                              <a:dgm id="{4FADEA7A-E5F2-472C-82E4-B98AE19E3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0" dur="2000" spd="-100000" fill="hold"/>
                                        <p:tgtEl>
                                          <p:spTgt spid="4">
                                            <p:graphicEl>
                                              <a:dgm id="{FEA27D59-0D30-4B0C-9A20-29AB9D963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2" dur="2000" spd="-100000" fill="hold"/>
                                        <p:tgtEl>
                                          <p:spTgt spid="4">
                                            <p:graphicEl>
                                              <a:dgm id="{78B50438-6239-43F5-9526-D95BCF662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4" dur="2000" spd="-100000" fill="hold"/>
                                        <p:tgtEl>
                                          <p:spTgt spid="4">
                                            <p:graphicEl>
                                              <a:dgm id="{8756F482-7DFB-4FE4-9AA0-DFC898383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6" dur="2000" spd="-100000" fill="hold"/>
                                        <p:tgtEl>
                                          <p:spTgt spid="4">
                                            <p:graphicEl>
                                              <a:dgm id="{1ECCA473-C19D-4E9F-BBF8-E5701413B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8" dur="2000" spd="-100000" fill="hold"/>
                                        <p:tgtEl>
                                          <p:spTgt spid="4">
                                            <p:graphicEl>
                                              <a:dgm id="{B88206FA-6FB9-46AC-BDC1-272E981FC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0" dur="2000" spd="-100000" fill="hold"/>
                                        <p:tgtEl>
                                          <p:spTgt spid="4">
                                            <p:graphicEl>
                                              <a:dgm id="{A8EEADD5-E9E8-4A4C-9427-3F1D4BA66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2" dur="2000" spd="-100000" fill="hold"/>
                                        <p:tgtEl>
                                          <p:spTgt spid="4">
                                            <p:graphicEl>
                                              <a:dgm id="{D3646120-E350-4C8C-921F-6354021D9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4" dur="2000" spd="-100000" fill="hold"/>
                                        <p:tgtEl>
                                          <p:spTgt spid="4">
                                            <p:graphicEl>
                                              <a:dgm id="{9A7D8C93-B802-4BA4-8D0A-D7DFB00D5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6" dur="2000" spd="-100000" fill="hold"/>
                                        <p:tgtEl>
                                          <p:spTgt spid="4">
                                            <p:graphicEl>
                                              <a:dgm id="{D29B5388-E51B-4F12-8376-AB3C5F2487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8" dur="2000" spd="-100000" fill="hold"/>
                                        <p:tgtEl>
                                          <p:spTgt spid="4">
                                            <p:graphicEl>
                                              <a:dgm id="{AC8CA59D-DB95-456B-897F-61FF4B10B4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0" dur="2000" spd="-100000" fill="hold"/>
                                        <p:tgtEl>
                                          <p:spTgt spid="4">
                                            <p:graphicEl>
                                              <a:dgm id="{AF82A2EA-C546-4CC6-BCB8-0558F9BF19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2" dur="2000" spd="-100000" fill="hold"/>
                                        <p:tgtEl>
                                          <p:spTgt spid="4">
                                            <p:graphicEl>
                                              <a:dgm id="{3672BA28-B5C1-4242-BDE1-8BC545293F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74" dur="2000" spd="-100000" fill="hold"/>
                                        <p:tgtEl>
                                          <p:spTgt spid="4">
                                            <p:graphicEl>
                                              <a:dgm id="{B1B4C420-7F4B-4392-BCB4-5A8DE8763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  <p:bldGraphic spid="4" grpId="1">
        <p:bldSub>
          <a:bldDgm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16200000">
            <a:off x="4150732" y="1933436"/>
            <a:ext cx="6948264" cy="3081391"/>
          </a:xfrm>
        </p:spPr>
        <p:txBody>
          <a:bodyPr vert="vert"/>
          <a:lstStyle/>
          <a:p>
            <a:pPr algn="ctr">
              <a:lnSpc>
                <a:spcPct val="200000"/>
              </a:lnSpc>
              <a:spcBef>
                <a:spcPts val="0"/>
              </a:spcBef>
            </a:pP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Centros de Peregrinación </a:t>
            </a:r>
            <a:b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 ciudades importantes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848364"/>
              </p:ext>
            </p:extLst>
          </p:nvPr>
        </p:nvGraphicFramePr>
        <p:xfrm>
          <a:off x="179512" y="1052736"/>
          <a:ext cx="6444208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Hoja de cálculo" r:id="rId4" imgW="5343480" imgH="3057538" progId="Excel.Sheet.12">
                  <p:link updateAutomatic="1"/>
                </p:oleObj>
              </mc:Choice>
              <mc:Fallback>
                <p:oleObj name="Hoja de cálculo" r:id="rId4" imgW="5343480" imgH="305753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052736"/>
                        <a:ext cx="6444208" cy="4968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55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-25168"/>
            <a:ext cx="8964488" cy="933887"/>
          </a:xfrm>
        </p:spPr>
        <p:txBody>
          <a:bodyPr/>
          <a:lstStyle/>
          <a:p>
            <a:pPr algn="r"/>
            <a:r>
              <a:rPr lang="es-AR" dirty="0" smtClean="0"/>
              <a:t>Puertos </a:t>
            </a:r>
            <a:r>
              <a:rPr lang="es-AR" dirty="0"/>
              <a:t>más </a:t>
            </a:r>
            <a:r>
              <a:rPr lang="es-AR" dirty="0" smtClean="0"/>
              <a:t>significativos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32937"/>
              </p:ext>
            </p:extLst>
          </p:nvPr>
        </p:nvGraphicFramePr>
        <p:xfrm>
          <a:off x="395536" y="912320"/>
          <a:ext cx="8280000" cy="59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xit" presetSubtype="3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2">
        <p:bldAsOne/>
      </p:bldGraphic>
      <p:bldGraphic spid="4" grpId="3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pPr algn="r"/>
            <a:r>
              <a:rPr lang="es-A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 Antepasados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1 Objeto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296080"/>
              </p:ext>
            </p:extLst>
          </p:nvPr>
        </p:nvGraphicFramePr>
        <p:xfrm>
          <a:off x="1619672" y="2889028"/>
          <a:ext cx="5976664" cy="336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Presentación" r:id="rId3" imgW="4570378" imgH="2570953" progId="PowerPoint.Show.12">
                  <p:link/>
                </p:oleObj>
              </mc:Choice>
              <mc:Fallback>
                <p:oleObj name="Presentación" r:id="rId3" imgW="4570378" imgH="2570953" progId="PowerPoint.Show.12">
                  <p:link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2889028"/>
                        <a:ext cx="5976664" cy="3360965"/>
                      </a:xfrm>
                      <a:prstGeom prst="rect">
                        <a:avLst/>
                      </a:prstGeom>
                      <a:ln w="76200">
                        <a:solidFill>
                          <a:srgbClr val="7030A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31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3" y="-12451"/>
            <a:ext cx="6662817" cy="6875634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99149" y="3326695"/>
            <a:ext cx="8793011" cy="900000"/>
            <a:chOff x="99149" y="3326695"/>
            <a:chExt cx="8793011" cy="900000"/>
          </a:xfrm>
        </p:grpSpPr>
        <p:sp>
          <p:nvSpPr>
            <p:cNvPr id="2" name="1 Proceso predefinido"/>
            <p:cNvSpPr/>
            <p:nvPr/>
          </p:nvSpPr>
          <p:spPr>
            <a:xfrm>
              <a:off x="99149" y="3326695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marzo </a:t>
              </a:r>
            </a:p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21 de mayo                                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3" name="2 Flecha a la derecha con bandas"/>
            <p:cNvSpPr/>
            <p:nvPr/>
          </p:nvSpPr>
          <p:spPr>
            <a:xfrm>
              <a:off x="3300874" y="3326695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/>
                <a:t>P</a:t>
              </a:r>
              <a:r>
                <a:rPr lang="es-AR" b="1" dirty="0" smtClean="0"/>
                <a:t>rimavera</a:t>
              </a:r>
              <a:endParaRPr lang="es-ES" b="1" dirty="0"/>
            </a:p>
          </p:txBody>
        </p:sp>
        <p:sp>
          <p:nvSpPr>
            <p:cNvPr id="4" name="3 Pantalla"/>
            <p:cNvSpPr/>
            <p:nvPr/>
          </p:nvSpPr>
          <p:spPr>
            <a:xfrm>
              <a:off x="6012160" y="3326695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HOLI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99149" y="5024590"/>
            <a:ext cx="8793011" cy="900000"/>
            <a:chOff x="99149" y="5024590"/>
            <a:chExt cx="8793011" cy="900000"/>
          </a:xfrm>
        </p:grpSpPr>
        <p:sp>
          <p:nvSpPr>
            <p:cNvPr id="7" name="6 Proceso predefinido"/>
            <p:cNvSpPr/>
            <p:nvPr/>
          </p:nvSpPr>
          <p:spPr>
            <a:xfrm>
              <a:off x="99149" y="502459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mayo </a:t>
              </a:r>
            </a:p>
            <a:p>
              <a:pPr algn="ctr"/>
              <a:r>
                <a:rPr lang="es-AR" b="1" dirty="0">
                  <a:solidFill>
                    <a:srgbClr val="002060"/>
                  </a:solidFill>
                </a:rPr>
                <a:t>22 de </a:t>
              </a:r>
              <a:r>
                <a:rPr lang="es-AR" b="1" dirty="0" smtClean="0">
                  <a:solidFill>
                    <a:srgbClr val="002060"/>
                  </a:solidFill>
                </a:rPr>
                <a:t>julio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7 Flecha a la derecha con bandas"/>
            <p:cNvSpPr/>
            <p:nvPr/>
          </p:nvSpPr>
          <p:spPr>
            <a:xfrm>
              <a:off x="3300874" y="502459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Verano                       </a:t>
              </a:r>
              <a:endParaRPr lang="es-ES" b="1" dirty="0"/>
            </a:p>
          </p:txBody>
        </p:sp>
        <p:sp>
          <p:nvSpPr>
            <p:cNvPr id="9" name="8 Pantalla"/>
            <p:cNvSpPr/>
            <p:nvPr/>
          </p:nvSpPr>
          <p:spPr>
            <a:xfrm>
              <a:off x="6012160" y="502459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BUDA PURNIMA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127749" y="1628800"/>
            <a:ext cx="8793011" cy="900000"/>
            <a:chOff x="127749" y="1628800"/>
            <a:chExt cx="8793011" cy="900000"/>
          </a:xfrm>
        </p:grpSpPr>
        <p:sp>
          <p:nvSpPr>
            <p:cNvPr id="18" name="17 Proceso predefinido"/>
            <p:cNvSpPr/>
            <p:nvPr/>
          </p:nvSpPr>
          <p:spPr>
            <a:xfrm>
              <a:off x="127749" y="1628800"/>
              <a:ext cx="2880000" cy="900000"/>
            </a:xfrm>
            <a:prstGeom prst="flowChartPredefinedProcess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solidFill>
                    <a:srgbClr val="002060"/>
                  </a:solidFill>
                </a:rPr>
                <a:t>FECHA   </a:t>
              </a:r>
              <a:endParaRPr lang="es-ES" b="1" dirty="0">
                <a:solidFill>
                  <a:srgbClr val="002060"/>
                </a:solidFill>
              </a:endParaRPr>
            </a:p>
          </p:txBody>
        </p:sp>
        <p:sp>
          <p:nvSpPr>
            <p:cNvPr id="19" name="18 Flecha a la derecha con bandas"/>
            <p:cNvSpPr/>
            <p:nvPr/>
          </p:nvSpPr>
          <p:spPr>
            <a:xfrm>
              <a:off x="3329474" y="1628800"/>
              <a:ext cx="2160000" cy="900000"/>
            </a:xfrm>
            <a:prstGeom prst="stripedRightArrow">
              <a:avLst/>
            </a:pr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76200" dir="18900000" sy="23000" kx="-1200000" algn="bl" rotWithShape="0">
                <a:prstClr val="black">
                  <a:alpha val="2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/>
                <a:t>ESTACION</a:t>
              </a:r>
              <a:endParaRPr lang="es-ES" b="1" dirty="0"/>
            </a:p>
          </p:txBody>
        </p:sp>
        <p:sp>
          <p:nvSpPr>
            <p:cNvPr id="20" name="19 Pantalla"/>
            <p:cNvSpPr/>
            <p:nvPr/>
          </p:nvSpPr>
          <p:spPr>
            <a:xfrm>
              <a:off x="6040760" y="1628800"/>
              <a:ext cx="2880000" cy="900000"/>
            </a:xfrm>
            <a:prstGeom prst="flowChartDisplay">
              <a:avLst/>
            </a:prstGeom>
            <a:scene3d>
              <a:camera prst="orthographicFront">
                <a:rot lat="0" lon="1499990" rev="0"/>
              </a:camera>
              <a:lightRig rig="threePt" dir="tl">
                <a:rot lat="0" lon="0" rev="5400000"/>
              </a:lightRig>
            </a:scene3d>
            <a:sp3d extrusionH="254000">
              <a:bevelT w="254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FIESTA</a:t>
              </a:r>
              <a:endPara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1" name="20 Rectángulo"/>
          <p:cNvSpPr/>
          <p:nvPr/>
        </p:nvSpPr>
        <p:spPr>
          <a:xfrm>
            <a:off x="817943" y="306522"/>
            <a:ext cx="78630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s-E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Las seis estaciones</a:t>
            </a:r>
          </a:p>
          <a:p>
            <a:pPr algn="ctr"/>
            <a:endParaRPr lang="es-E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28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blinds dir="vert"/>
        <p:sndAc>
          <p:stSnd loop="1">
            <p:snd r:embed="rId3" name="pajarito.WAV"/>
          </p:stSnd>
        </p:sndAc>
      </p:transition>
    </mc:Choice>
    <mc:Fallback xmlns="">
      <p:transition>
        <p:blinds dir="vert"/>
        <p:sndAc>
          <p:stSnd loop="1">
            <p:snd r:embed="rId5" name="pajarito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Spring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336</Words>
  <Application>Microsoft Office PowerPoint</Application>
  <PresentationFormat>Transparencia</PresentationFormat>
  <Paragraphs>100</Paragraphs>
  <Slides>12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3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Spring</vt:lpstr>
      <vt:lpstr>C:\__UTN-2018\UTN.BA Practicas Power Point  Avanzado\Integrador-Graficos-Smart\Ejercicio 3\Archivos\ciudades.xlsx</vt:lpstr>
      <vt:lpstr>C:\__UTN-2018\UTN.BA Practicas Power Point  Avanzado\Integrador-Graficos-Smart\Ejercicio 3\Archivos\superfice.xlsx</vt:lpstr>
      <vt:lpstr>C:\__UTN-2018\UTN.BA Practicas Power Point  Avanzado\Integrador-Graficos-Smart\Ejercicio 3\Archivos\India Antigua- Modificada.pptx</vt:lpstr>
      <vt:lpstr> INDIA </vt:lpstr>
      <vt:lpstr>Ubicación geográfica Limita al … </vt:lpstr>
      <vt:lpstr>Ciudades más pobladas </vt:lpstr>
      <vt:lpstr>Ciudades más pobladas</vt:lpstr>
      <vt:lpstr>Centros de Peregrinación  y  ciudades importantes</vt:lpstr>
      <vt:lpstr>Centros de Peregrinación  y  ciudades importantes</vt:lpstr>
      <vt:lpstr>Puertos más significativos</vt:lpstr>
      <vt:lpstr>Sus Antepasados</vt:lpstr>
      <vt:lpstr>Presentación de PowerPoint</vt:lpstr>
      <vt:lpstr>Presentación de PowerPoint</vt:lpstr>
      <vt:lpstr>Presentación de PowerPoint</vt:lpstr>
      <vt:lpstr> INDIA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Marta</dc:creator>
  <cp:lastModifiedBy>JORGE</cp:lastModifiedBy>
  <cp:revision>80</cp:revision>
  <dcterms:created xsi:type="dcterms:W3CDTF">2018-07-06T21:23:41Z</dcterms:created>
  <dcterms:modified xsi:type="dcterms:W3CDTF">2018-07-16T14:58:35Z</dcterms:modified>
</cp:coreProperties>
</file>