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notesMasterIdLst>
    <p:notesMasterId r:id="rId9"/>
  </p:notesMasterIdLst>
  <p:sldIdLst>
    <p:sldId id="257" r:id="rId2"/>
    <p:sldId id="262" r:id="rId3"/>
    <p:sldId id="260" r:id="rId4"/>
    <p:sldId id="261" r:id="rId5"/>
    <p:sldId id="258" r:id="rId6"/>
    <p:sldId id="259" r:id="rId7"/>
    <p:sldId id="263" r:id="rId8"/>
  </p:sldIdLst>
  <p:sldSz cx="9144000" cy="5143500" type="screen16x9"/>
  <p:notesSz cx="6858000" cy="9144000"/>
  <p:defaultTextStyle>
    <a:defPPr>
      <a:defRPr lang="es-E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4580" autoAdjust="0"/>
    <p:restoredTop sz="86410" autoAdjust="0"/>
  </p:normalViewPr>
  <p:slideViewPr>
    <p:cSldViewPr>
      <p:cViewPr>
        <p:scale>
          <a:sx n="90" d="100"/>
          <a:sy n="90" d="100"/>
        </p:scale>
        <p:origin x="-486" y="-72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40" d="100"/>
        <a:sy n="140" d="100"/>
      </p:scale>
      <p:origin x="0" y="69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diagrams/_rels/data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diagrams/_rels/drawing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5">
  <dgm:title val=""/>
  <dgm:desc val=""/>
  <dgm:catLst>
    <dgm:cat type="accent1" pri="11500"/>
  </dgm:catLst>
  <dgm:styleLbl name="node0">
    <dgm:fillClrLst meth="cycle">
      <a:schemeClr val="accent1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1">
        <a:alpha val="90000"/>
      </a:schemeClr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alpha val="90000"/>
      </a:schemeClr>
      <a:schemeClr val="accent1">
        <a:alpha val="5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/>
    <dgm:txEffectClrLst/>
  </dgm:styleLbl>
  <dgm:styleLbl name="lnNode1">
    <dgm:fillClrLst>
      <a:schemeClr val="accent1">
        <a:shade val="90000"/>
      </a:schemeClr>
      <a:schemeClr val="accent1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  <a:alpha val="90000"/>
      </a:schemeClr>
      <a:schemeClr val="accent1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bg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ibTrans1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1">
        <a:alpha val="90000"/>
        <a:tint val="40000"/>
      </a:schemeClr>
      <a:schemeClr val="accent1">
        <a:alpha val="5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D313F51-4762-4F8C-B4E4-84CBDC1351CD}" type="doc">
      <dgm:prSet loTypeId="urn:microsoft.com/office/officeart/2005/8/layout/hList7" loCatId="list" qsTypeId="urn:microsoft.com/office/officeart/2005/8/quickstyle/3d1" qsCatId="3D" csTypeId="urn:microsoft.com/office/officeart/2005/8/colors/accent1_5" csCatId="accent1" phldr="1"/>
      <dgm:spPr/>
    </dgm:pt>
    <dgm:pt modelId="{000E9A26-D22E-4052-81DD-91DDCB8E8EF7}">
      <dgm:prSet phldrT="[Texto]"/>
      <dgm:spPr/>
      <dgm:t>
        <a:bodyPr/>
        <a:lstStyle/>
        <a:p>
          <a:r>
            <a:rPr lang="es-ES" altLang="es-ES" dirty="0" err="1" smtClean="0"/>
            <a:t>Harapa</a:t>
          </a:r>
          <a:endParaRPr lang="es-ES" dirty="0"/>
        </a:p>
      </dgm:t>
    </dgm:pt>
    <dgm:pt modelId="{87B9F64E-2140-4CF9-9100-563E363B8151}" type="parTrans" cxnId="{D2D7EA71-5EA2-43E1-B7A6-94413B6A2D0C}">
      <dgm:prSet/>
      <dgm:spPr/>
      <dgm:t>
        <a:bodyPr/>
        <a:lstStyle/>
        <a:p>
          <a:endParaRPr lang="es-ES"/>
        </a:p>
      </dgm:t>
    </dgm:pt>
    <dgm:pt modelId="{C8976209-B4E8-4D57-84DD-0D22EABE00EC}" type="sibTrans" cxnId="{D2D7EA71-5EA2-43E1-B7A6-94413B6A2D0C}">
      <dgm:prSet/>
      <dgm:spPr/>
      <dgm:t>
        <a:bodyPr/>
        <a:lstStyle/>
        <a:p>
          <a:endParaRPr lang="es-ES"/>
        </a:p>
      </dgm:t>
    </dgm:pt>
    <dgm:pt modelId="{B82D7CA6-A45F-43F2-8430-F4355530428D}">
      <dgm:prSet phldrT="[Texto]"/>
      <dgm:spPr/>
      <dgm:t>
        <a:bodyPr/>
        <a:lstStyle/>
        <a:p>
          <a:r>
            <a:rPr lang="es-ES" dirty="0" err="1" smtClean="0"/>
            <a:t>Mohenjo</a:t>
          </a:r>
          <a:r>
            <a:rPr lang="es-ES" dirty="0" smtClean="0"/>
            <a:t> </a:t>
          </a:r>
          <a:r>
            <a:rPr lang="es-ES" dirty="0" err="1" smtClean="0"/>
            <a:t>Daro</a:t>
          </a:r>
          <a:endParaRPr lang="es-ES" dirty="0"/>
        </a:p>
      </dgm:t>
    </dgm:pt>
    <dgm:pt modelId="{E02ABB67-9C41-43B3-BE0A-786E004537E3}" type="parTrans" cxnId="{E1CA215B-1124-459E-B7D9-5B5E57CD4D1B}">
      <dgm:prSet/>
      <dgm:spPr/>
      <dgm:t>
        <a:bodyPr/>
        <a:lstStyle/>
        <a:p>
          <a:endParaRPr lang="es-ES"/>
        </a:p>
      </dgm:t>
    </dgm:pt>
    <dgm:pt modelId="{D719DC81-96A3-46EA-8961-52CCE11891FF}" type="sibTrans" cxnId="{E1CA215B-1124-459E-B7D9-5B5E57CD4D1B}">
      <dgm:prSet/>
      <dgm:spPr/>
      <dgm:t>
        <a:bodyPr/>
        <a:lstStyle/>
        <a:p>
          <a:endParaRPr lang="es-ES"/>
        </a:p>
      </dgm:t>
    </dgm:pt>
    <dgm:pt modelId="{257E4212-9A85-43C6-A25F-018B9B6D730D}" type="pres">
      <dgm:prSet presAssocID="{AD313F51-4762-4F8C-B4E4-84CBDC1351CD}" presName="Name0" presStyleCnt="0">
        <dgm:presLayoutVars>
          <dgm:dir/>
          <dgm:resizeHandles val="exact"/>
        </dgm:presLayoutVars>
      </dgm:prSet>
      <dgm:spPr/>
    </dgm:pt>
    <dgm:pt modelId="{EFC5B9BC-2A89-42C4-875E-F77C4556EF05}" type="pres">
      <dgm:prSet presAssocID="{AD313F51-4762-4F8C-B4E4-84CBDC1351CD}" presName="fgShape" presStyleLbl="fgShp" presStyleIdx="0" presStyleCnt="1"/>
      <dgm:spPr/>
    </dgm:pt>
    <dgm:pt modelId="{1EEA1083-95CB-4EBA-9915-B3438CA10BC1}" type="pres">
      <dgm:prSet presAssocID="{AD313F51-4762-4F8C-B4E4-84CBDC1351CD}" presName="linComp" presStyleCnt="0"/>
      <dgm:spPr/>
    </dgm:pt>
    <dgm:pt modelId="{62DB0BF3-BF2D-491E-BF7C-3542777C0DAB}" type="pres">
      <dgm:prSet presAssocID="{000E9A26-D22E-4052-81DD-91DDCB8E8EF7}" presName="compNode" presStyleCnt="0"/>
      <dgm:spPr/>
    </dgm:pt>
    <dgm:pt modelId="{FE858A7C-5D19-43F6-8A84-9444F95118A8}" type="pres">
      <dgm:prSet presAssocID="{000E9A26-D22E-4052-81DD-91DDCB8E8EF7}" presName="bkgdShape" presStyleLbl="node1" presStyleIdx="0" presStyleCnt="2"/>
      <dgm:spPr/>
      <dgm:t>
        <a:bodyPr/>
        <a:lstStyle/>
        <a:p>
          <a:endParaRPr lang="es-ES"/>
        </a:p>
      </dgm:t>
    </dgm:pt>
    <dgm:pt modelId="{9B943BDE-1FE9-4220-A8D2-81FADD6A50E2}" type="pres">
      <dgm:prSet presAssocID="{000E9A26-D22E-4052-81DD-91DDCB8E8EF7}" presName="nodeTx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737BD47F-D054-4045-9F59-CFD7C307A470}" type="pres">
      <dgm:prSet presAssocID="{000E9A26-D22E-4052-81DD-91DDCB8E8EF7}" presName="invisiNode" presStyleLbl="node1" presStyleIdx="0" presStyleCnt="2"/>
      <dgm:spPr/>
    </dgm:pt>
    <dgm:pt modelId="{79B9778D-87DF-41F0-A154-CBD78F7E17C3}" type="pres">
      <dgm:prSet presAssocID="{000E9A26-D22E-4052-81DD-91DDCB8E8EF7}" presName="imagNode" presStyleLbl="fgImgPlace1" presStyleIdx="0" presStyleCnt="2"/>
      <dgm:spPr>
        <a:blipFill>
          <a:blip xmlns:r="http://schemas.openxmlformats.org/officeDocument/2006/relationships" r:embed="rId1"/>
          <a:stretch>
            <a:fillRect/>
          </a:stretch>
        </a:blipFill>
      </dgm:spPr>
    </dgm:pt>
    <dgm:pt modelId="{33255F17-227D-441B-BADE-428FADD73968}" type="pres">
      <dgm:prSet presAssocID="{C8976209-B4E8-4D57-84DD-0D22EABE00EC}" presName="sibTrans" presStyleLbl="sibTrans2D1" presStyleIdx="0" presStyleCnt="0"/>
      <dgm:spPr/>
      <dgm:t>
        <a:bodyPr/>
        <a:lstStyle/>
        <a:p>
          <a:endParaRPr lang="es-ES"/>
        </a:p>
      </dgm:t>
    </dgm:pt>
    <dgm:pt modelId="{EA110E5A-ED89-4BAB-BE0D-8685B6E6D528}" type="pres">
      <dgm:prSet presAssocID="{B82D7CA6-A45F-43F2-8430-F4355530428D}" presName="compNode" presStyleCnt="0"/>
      <dgm:spPr/>
    </dgm:pt>
    <dgm:pt modelId="{A6636059-6D03-4B35-900F-9CEC140BD760}" type="pres">
      <dgm:prSet presAssocID="{B82D7CA6-A45F-43F2-8430-F4355530428D}" presName="bkgdShape" presStyleLbl="node1" presStyleIdx="1" presStyleCnt="2" custLinFactNeighborX="1898" custLinFactNeighborY="-2222"/>
      <dgm:spPr/>
      <dgm:t>
        <a:bodyPr/>
        <a:lstStyle/>
        <a:p>
          <a:endParaRPr lang="es-ES"/>
        </a:p>
      </dgm:t>
    </dgm:pt>
    <dgm:pt modelId="{9ABF7288-CADC-4407-B0E0-ABA64A162F2A}" type="pres">
      <dgm:prSet presAssocID="{B82D7CA6-A45F-43F2-8430-F4355530428D}" presName="nodeTx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91899DCD-F091-4320-A788-5C15D92E8170}" type="pres">
      <dgm:prSet presAssocID="{B82D7CA6-A45F-43F2-8430-F4355530428D}" presName="invisiNode" presStyleLbl="node1" presStyleIdx="1" presStyleCnt="2"/>
      <dgm:spPr/>
    </dgm:pt>
    <dgm:pt modelId="{30B5FBAF-292B-4C12-8576-ECC371128A3B}" type="pres">
      <dgm:prSet presAssocID="{B82D7CA6-A45F-43F2-8430-F4355530428D}" presName="imagNode" presStyleLbl="fgImgPlace1" presStyleIdx="1" presStyleCnt="2"/>
      <dgm:spPr>
        <a:blipFill>
          <a:blip xmlns:r="http://schemas.openxmlformats.org/officeDocument/2006/relationships" r:embed="rId2"/>
          <a:stretch>
            <a:fillRect/>
          </a:stretch>
        </a:blipFill>
      </dgm:spPr>
    </dgm:pt>
  </dgm:ptLst>
  <dgm:cxnLst>
    <dgm:cxn modelId="{E03F1482-FF76-4618-ADCD-CC87729A9057}" type="presOf" srcId="{AD313F51-4762-4F8C-B4E4-84CBDC1351CD}" destId="{257E4212-9A85-43C6-A25F-018B9B6D730D}" srcOrd="0" destOrd="0" presId="urn:microsoft.com/office/officeart/2005/8/layout/hList7"/>
    <dgm:cxn modelId="{1498ABD3-200C-4D37-BD9A-370FE9930BE3}" type="presOf" srcId="{B82D7CA6-A45F-43F2-8430-F4355530428D}" destId="{A6636059-6D03-4B35-900F-9CEC140BD760}" srcOrd="0" destOrd="0" presId="urn:microsoft.com/office/officeart/2005/8/layout/hList7"/>
    <dgm:cxn modelId="{2059C206-6754-495E-AF57-3C948E8BA0BD}" type="presOf" srcId="{B82D7CA6-A45F-43F2-8430-F4355530428D}" destId="{9ABF7288-CADC-4407-B0E0-ABA64A162F2A}" srcOrd="1" destOrd="0" presId="urn:microsoft.com/office/officeart/2005/8/layout/hList7"/>
    <dgm:cxn modelId="{E1CA215B-1124-459E-B7D9-5B5E57CD4D1B}" srcId="{AD313F51-4762-4F8C-B4E4-84CBDC1351CD}" destId="{B82D7CA6-A45F-43F2-8430-F4355530428D}" srcOrd="1" destOrd="0" parTransId="{E02ABB67-9C41-43B3-BE0A-786E004537E3}" sibTransId="{D719DC81-96A3-46EA-8961-52CCE11891FF}"/>
    <dgm:cxn modelId="{5F20F445-D29E-48F0-9C3A-E3F267180AD1}" type="presOf" srcId="{000E9A26-D22E-4052-81DD-91DDCB8E8EF7}" destId="{9B943BDE-1FE9-4220-A8D2-81FADD6A50E2}" srcOrd="1" destOrd="0" presId="urn:microsoft.com/office/officeart/2005/8/layout/hList7"/>
    <dgm:cxn modelId="{2C1D1E40-F311-4594-9802-79629FB3886D}" type="presOf" srcId="{C8976209-B4E8-4D57-84DD-0D22EABE00EC}" destId="{33255F17-227D-441B-BADE-428FADD73968}" srcOrd="0" destOrd="0" presId="urn:microsoft.com/office/officeart/2005/8/layout/hList7"/>
    <dgm:cxn modelId="{D2D7EA71-5EA2-43E1-B7A6-94413B6A2D0C}" srcId="{AD313F51-4762-4F8C-B4E4-84CBDC1351CD}" destId="{000E9A26-D22E-4052-81DD-91DDCB8E8EF7}" srcOrd="0" destOrd="0" parTransId="{87B9F64E-2140-4CF9-9100-563E363B8151}" sibTransId="{C8976209-B4E8-4D57-84DD-0D22EABE00EC}"/>
    <dgm:cxn modelId="{EACD90AE-8D12-42CD-9348-82ED10B4C5C6}" type="presOf" srcId="{000E9A26-D22E-4052-81DD-91DDCB8E8EF7}" destId="{FE858A7C-5D19-43F6-8A84-9444F95118A8}" srcOrd="0" destOrd="0" presId="urn:microsoft.com/office/officeart/2005/8/layout/hList7"/>
    <dgm:cxn modelId="{383B2FC4-F3CB-4BD0-B817-AE64C3DD8C6D}" type="presParOf" srcId="{257E4212-9A85-43C6-A25F-018B9B6D730D}" destId="{EFC5B9BC-2A89-42C4-875E-F77C4556EF05}" srcOrd="0" destOrd="0" presId="urn:microsoft.com/office/officeart/2005/8/layout/hList7"/>
    <dgm:cxn modelId="{F2ABEF3F-75C3-49A4-A3A6-BF891D8E9C2C}" type="presParOf" srcId="{257E4212-9A85-43C6-A25F-018B9B6D730D}" destId="{1EEA1083-95CB-4EBA-9915-B3438CA10BC1}" srcOrd="1" destOrd="0" presId="urn:microsoft.com/office/officeart/2005/8/layout/hList7"/>
    <dgm:cxn modelId="{47E01ED8-4E17-477E-90C7-A6F866D6028E}" type="presParOf" srcId="{1EEA1083-95CB-4EBA-9915-B3438CA10BC1}" destId="{62DB0BF3-BF2D-491E-BF7C-3542777C0DAB}" srcOrd="0" destOrd="0" presId="urn:microsoft.com/office/officeart/2005/8/layout/hList7"/>
    <dgm:cxn modelId="{4AC4551A-D707-43CD-9AC6-F9D8E4834B92}" type="presParOf" srcId="{62DB0BF3-BF2D-491E-BF7C-3542777C0DAB}" destId="{FE858A7C-5D19-43F6-8A84-9444F95118A8}" srcOrd="0" destOrd="0" presId="urn:microsoft.com/office/officeart/2005/8/layout/hList7"/>
    <dgm:cxn modelId="{FBE434FC-A3A5-4CE9-828A-A0DCBF22FEB4}" type="presParOf" srcId="{62DB0BF3-BF2D-491E-BF7C-3542777C0DAB}" destId="{9B943BDE-1FE9-4220-A8D2-81FADD6A50E2}" srcOrd="1" destOrd="0" presId="urn:microsoft.com/office/officeart/2005/8/layout/hList7"/>
    <dgm:cxn modelId="{D0803367-D817-44AD-9F8E-2BAAE81A72B3}" type="presParOf" srcId="{62DB0BF3-BF2D-491E-BF7C-3542777C0DAB}" destId="{737BD47F-D054-4045-9F59-CFD7C307A470}" srcOrd="2" destOrd="0" presId="urn:microsoft.com/office/officeart/2005/8/layout/hList7"/>
    <dgm:cxn modelId="{1B71F1A8-5A97-4BEF-B28E-3A43F95CA57B}" type="presParOf" srcId="{62DB0BF3-BF2D-491E-BF7C-3542777C0DAB}" destId="{79B9778D-87DF-41F0-A154-CBD78F7E17C3}" srcOrd="3" destOrd="0" presId="urn:microsoft.com/office/officeart/2005/8/layout/hList7"/>
    <dgm:cxn modelId="{6953A5D4-730C-40D7-ACD7-7BD75369CF3A}" type="presParOf" srcId="{1EEA1083-95CB-4EBA-9915-B3438CA10BC1}" destId="{33255F17-227D-441B-BADE-428FADD73968}" srcOrd="1" destOrd="0" presId="urn:microsoft.com/office/officeart/2005/8/layout/hList7"/>
    <dgm:cxn modelId="{36A519B9-E3AB-4764-AE2C-EBC3E7441EBC}" type="presParOf" srcId="{1EEA1083-95CB-4EBA-9915-B3438CA10BC1}" destId="{EA110E5A-ED89-4BAB-BE0D-8685B6E6D528}" srcOrd="2" destOrd="0" presId="urn:microsoft.com/office/officeart/2005/8/layout/hList7"/>
    <dgm:cxn modelId="{E8B8EE1D-3B95-4B6B-9F1F-AF1EB0F47519}" type="presParOf" srcId="{EA110E5A-ED89-4BAB-BE0D-8685B6E6D528}" destId="{A6636059-6D03-4B35-900F-9CEC140BD760}" srcOrd="0" destOrd="0" presId="urn:microsoft.com/office/officeart/2005/8/layout/hList7"/>
    <dgm:cxn modelId="{647F2D3F-57AD-498F-8564-76D78BA7DD26}" type="presParOf" srcId="{EA110E5A-ED89-4BAB-BE0D-8685B6E6D528}" destId="{9ABF7288-CADC-4407-B0E0-ABA64A162F2A}" srcOrd="1" destOrd="0" presId="urn:microsoft.com/office/officeart/2005/8/layout/hList7"/>
    <dgm:cxn modelId="{E4E23F5F-87C0-43C9-A788-C86F28481C17}" type="presParOf" srcId="{EA110E5A-ED89-4BAB-BE0D-8685B6E6D528}" destId="{91899DCD-F091-4320-A788-5C15D92E8170}" srcOrd="2" destOrd="0" presId="urn:microsoft.com/office/officeart/2005/8/layout/hList7"/>
    <dgm:cxn modelId="{79923CB3-3224-4709-8D45-09EAB8ADDE7D}" type="presParOf" srcId="{EA110E5A-ED89-4BAB-BE0D-8685B6E6D528}" destId="{30B5FBAF-292B-4C12-8576-ECC371128A3B}" srcOrd="3" destOrd="0" presId="urn:microsoft.com/office/officeart/2005/8/layout/hList7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E858A7C-5D19-43F6-8A84-9444F95118A8}">
      <dsp:nvSpPr>
        <dsp:cNvPr id="0" name=""/>
        <dsp:cNvSpPr/>
      </dsp:nvSpPr>
      <dsp:spPr>
        <a:xfrm>
          <a:off x="1856" y="0"/>
          <a:ext cx="2126249" cy="324000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alpha val="9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alpha val="9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alpha val="9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13360" tIns="213360" rIns="213360" bIns="21336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altLang="es-ES" sz="3000" kern="1200" dirty="0" err="1" smtClean="0"/>
            <a:t>Harapa</a:t>
          </a:r>
          <a:endParaRPr lang="es-ES" sz="3000" kern="1200" dirty="0"/>
        </a:p>
      </dsp:txBody>
      <dsp:txXfrm>
        <a:off x="1856" y="1296000"/>
        <a:ext cx="2126249" cy="1296000"/>
      </dsp:txXfrm>
    </dsp:sp>
    <dsp:sp modelId="{79B9778D-87DF-41F0-A154-CBD78F7E17C3}">
      <dsp:nvSpPr>
        <dsp:cNvPr id="0" name=""/>
        <dsp:cNvSpPr/>
      </dsp:nvSpPr>
      <dsp:spPr>
        <a:xfrm>
          <a:off x="525521" y="194399"/>
          <a:ext cx="1078920" cy="1078920"/>
        </a:xfrm>
        <a:prstGeom prst="ellipse">
          <a:avLst/>
        </a:prstGeom>
        <a:blipFill>
          <a:blip xmlns:r="http://schemas.openxmlformats.org/officeDocument/2006/relationships" r:embed="rId1"/>
          <a:stretch>
            <a:fillRect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27000" prstMaterial="plastic">
          <a:bevelT w="88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  <dsp:sp modelId="{A6636059-6D03-4B35-900F-9CEC140BD760}">
      <dsp:nvSpPr>
        <dsp:cNvPr id="0" name=""/>
        <dsp:cNvSpPr/>
      </dsp:nvSpPr>
      <dsp:spPr>
        <a:xfrm>
          <a:off x="2193750" y="0"/>
          <a:ext cx="2126249" cy="324000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alpha val="90000"/>
                <a:hueOff val="0"/>
                <a:satOff val="0"/>
                <a:lumOff val="0"/>
                <a:alphaOff val="-40000"/>
                <a:shade val="51000"/>
                <a:satMod val="130000"/>
              </a:schemeClr>
            </a:gs>
            <a:gs pos="80000">
              <a:schemeClr val="accent1">
                <a:alpha val="90000"/>
                <a:hueOff val="0"/>
                <a:satOff val="0"/>
                <a:lumOff val="0"/>
                <a:alphaOff val="-40000"/>
                <a:shade val="93000"/>
                <a:satMod val="130000"/>
              </a:schemeClr>
            </a:gs>
            <a:gs pos="100000">
              <a:schemeClr val="accent1">
                <a:alpha val="90000"/>
                <a:hueOff val="0"/>
                <a:satOff val="0"/>
                <a:lumOff val="0"/>
                <a:alphaOff val="-4000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13360" tIns="213360" rIns="213360" bIns="21336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3000" kern="1200" dirty="0" err="1" smtClean="0"/>
            <a:t>Mohenjo</a:t>
          </a:r>
          <a:r>
            <a:rPr lang="es-ES" sz="3000" kern="1200" dirty="0" smtClean="0"/>
            <a:t> </a:t>
          </a:r>
          <a:r>
            <a:rPr lang="es-ES" sz="3000" kern="1200" dirty="0" err="1" smtClean="0"/>
            <a:t>Daro</a:t>
          </a:r>
          <a:endParaRPr lang="es-ES" sz="3000" kern="1200" dirty="0"/>
        </a:p>
      </dsp:txBody>
      <dsp:txXfrm>
        <a:off x="2193750" y="1296000"/>
        <a:ext cx="2126249" cy="1296000"/>
      </dsp:txXfrm>
    </dsp:sp>
    <dsp:sp modelId="{30B5FBAF-292B-4C12-8576-ECC371128A3B}">
      <dsp:nvSpPr>
        <dsp:cNvPr id="0" name=""/>
        <dsp:cNvSpPr/>
      </dsp:nvSpPr>
      <dsp:spPr>
        <a:xfrm>
          <a:off x="2715558" y="194399"/>
          <a:ext cx="1078920" cy="1078920"/>
        </a:xfrm>
        <a:prstGeom prst="ellipse">
          <a:avLst/>
        </a:prstGeom>
        <a:blipFill>
          <a:blip xmlns:r="http://schemas.openxmlformats.org/officeDocument/2006/relationships" r:embed="rId2"/>
          <a:stretch>
            <a:fillRect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27000" prstMaterial="plastic">
          <a:bevelT w="88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  <dsp:sp modelId="{EFC5B9BC-2A89-42C4-875E-F77C4556EF05}">
      <dsp:nvSpPr>
        <dsp:cNvPr id="0" name=""/>
        <dsp:cNvSpPr/>
      </dsp:nvSpPr>
      <dsp:spPr>
        <a:xfrm>
          <a:off x="172799" y="2592000"/>
          <a:ext cx="3974400" cy="486000"/>
        </a:xfrm>
        <a:prstGeom prst="leftRightArrow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90500"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List7">
  <dgm:title val=""/>
  <dgm:desc val=""/>
  <dgm:catLst>
    <dgm:cat type="list" pri="12000"/>
    <dgm:cat type="process" pri="20000"/>
    <dgm:cat type="relationship" pri="14000"/>
    <dgm:cat type="convert" pri="8000"/>
    <dgm:cat type="picture" pri="25000"/>
    <dgm:cat type="pictureconvert" pri="2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fgShape" refType="w" fact="0.92"/>
      <dgm:constr type="h" for="ch" forName="fgShape" refType="h" fact="0.15"/>
      <dgm:constr type="b" for="ch" forName="fgShape" refType="h" fact="0.95"/>
      <dgm:constr type="ctrX" for="ch" forName="fgShape" refType="w" fact="0.5"/>
      <dgm:constr type="w" for="ch" forName="linComp" refType="w"/>
      <dgm:constr type="h" for="ch" forName="linComp" refType="h"/>
      <dgm:constr type="ctrX" for="ch" forName="linComp" refType="w" fact="0.5"/>
    </dgm:constrLst>
    <dgm:ruleLst/>
    <dgm:layoutNode name="fgShape" styleLbl="fgShp">
      <dgm:alg type="sp"/>
      <dgm:shape xmlns:r="http://schemas.openxmlformats.org/officeDocument/2006/relationships" type="leftRightArrow" r:blip="" zOrderOff="99999">
        <dgm:adjLst/>
      </dgm:shape>
      <dgm:presOf/>
      <dgm:constrLst/>
      <dgm:ruleLst/>
    </dgm:layoutNode>
    <dgm:layoutNode name="linComp">
      <dgm:choose name="Name1">
        <dgm:if name="Name2" func="var" arg="dir" op="equ" val="norm">
          <dgm:alg type="lin"/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h"/>
        <dgm:constr type="w" for="ch" ptType="sibTrans" refType="w" refFor="ch" refForName="compNode" fact="0.03"/>
        <dgm:constr type="primFontSz" for="des" ptType="node" op="equ" val="65"/>
      </dgm:constrLst>
      <dgm:ruleLst/>
      <dgm:forEach name="nodesForEach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bkgdShape" refType="w"/>
            <dgm:constr type="h" for="ch" forName="bkgdShape" refType="h"/>
            <dgm:constr type="w" for="ch" forName="nodeTx" refType="w"/>
            <dgm:constr type="h" for="ch" forName="nodeTx" refType="h" fact="0.4"/>
            <dgm:constr type="b" for="ch" forName="nodeTx" refType="h" fact="0.8"/>
            <dgm:constr type="w" for="ch" forName="invisiNode" refType="w" fact="0.01"/>
            <dgm:constr type="h" for="ch" forName="invisiNode" refType="h" fact="0.06"/>
            <dgm:constr type="t" for="ch" forName="invisiNode"/>
            <dgm:constr type="ctrX" for="ch" forName="invisiNode" refType="w" fact="0.5"/>
            <dgm:constr type="h" for="ch" forName="imagNode" refType="h" fact="0.333"/>
            <dgm:constr type="w" for="ch" forName="imagNode" refType="h" refFor="ch" refForName="imagNode"/>
            <dgm:constr type="ctrX" for="ch" forName="imagNode" refType="w" fact="0.5"/>
            <dgm:constr type="t" for="ch" forName="imagNode" refType="h" fact="0.06"/>
            <dgm:constr type="w" for="ch" forName="imagNode" refType="w" op="lte" fact="0.94"/>
          </dgm:constrLst>
          <dgm:ruleLst/>
          <dgm:layoutNode name="bkgdShape"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nodeTx">
            <dgm:varLst>
              <dgm:bulletEnabled val="1"/>
            </dgm:varLst>
            <dgm:alg type="tx">
              <dgm:param type="txAnchorVert" val="mid"/>
              <dgm:param type="txAnchorHorzCh" val="ctr"/>
              <dgm:param type="stBulletLvl" val="2"/>
            </dgm:alg>
            <dgm:shape xmlns:r="http://schemas.openxmlformats.org/officeDocument/2006/relationships" type="rect" r:blip="" hideGeom="1">
              <dgm:adjLst/>
            </dgm:shape>
            <dgm:presOf axis="desOrSelf" ptType="node"/>
            <dgm:constrLst/>
            <dgm:ruleLst>
              <dgm:rule type="primFontSz" val="5" fact="NaN" max="NaN"/>
            </dgm:ruleLst>
          </dgm:layoutNode>
          <dgm:layoutNode name="invisiNode">
            <dgm:alg type="sp"/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/>
            <dgm:constrLst/>
            <dgm:ruleLst/>
          </dgm:layoutNode>
          <dgm:layoutNode name="imagNode" styleLbl="fgImgPlace1">
            <dgm:alg type="sp"/>
            <dgm:shape xmlns:r="http://schemas.openxmlformats.org/officeDocument/2006/relationships" type="ellipse" r:blip="" blipPhldr="1">
              <dgm:adjLst/>
            </dgm:shape>
            <dgm:presOf/>
            <dgm:constrLst/>
            <dgm:ruleLst/>
          </dgm:layoutNode>
        </dgm:layoutNode>
        <dgm:forEach name="sibTransForEach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3" name="2 Marcador de fecha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7F31BC1-7564-45C1-8C86-C969C57E8E07}" type="datetimeFigureOut">
              <a:rPr lang="es-ES" smtClean="0"/>
              <a:t>09/07/2018</a:t>
            </a:fld>
            <a:endParaRPr lang="es-ES"/>
          </a:p>
        </p:txBody>
      </p:sp>
      <p:sp>
        <p:nvSpPr>
          <p:cNvPr id="4" name="3 Marcador de imagen de diapositiva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ES"/>
          </a:p>
        </p:txBody>
      </p:sp>
      <p:sp>
        <p:nvSpPr>
          <p:cNvPr id="5" name="4 Marcador de notas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AC7AC1B-A89A-4F4A-B6CB-E477A727B98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22045403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C7AC1B-A89A-4F4A-B6CB-E477A727B987}" type="slidenum">
              <a:rPr lang="es-ES" smtClean="0"/>
              <a:t>1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17099686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C7AC1B-A89A-4F4A-B6CB-E477A727B987}" type="slidenum">
              <a:rPr lang="es-ES" smtClean="0"/>
              <a:t>4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73836058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C7AC1B-A89A-4F4A-B6CB-E477A727B987}" type="slidenum">
              <a:rPr lang="es-ES" smtClean="0"/>
              <a:t>7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17099686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770" name="Group 2"/>
          <p:cNvGrpSpPr>
            <a:grpSpLocks/>
          </p:cNvGrpSpPr>
          <p:nvPr/>
        </p:nvGrpSpPr>
        <p:grpSpPr bwMode="auto">
          <a:xfrm>
            <a:off x="1" y="1066800"/>
            <a:ext cx="9147175" cy="4076700"/>
            <a:chOff x="0" y="896"/>
            <a:chExt cx="5762" cy="3424"/>
          </a:xfrm>
        </p:grpSpPr>
        <p:grpSp>
          <p:nvGrpSpPr>
            <p:cNvPr id="32771" name="Group 3"/>
            <p:cNvGrpSpPr>
              <a:grpSpLocks/>
            </p:cNvGrpSpPr>
            <p:nvPr userDrawn="1"/>
          </p:nvGrpSpPr>
          <p:grpSpPr bwMode="auto">
            <a:xfrm>
              <a:off x="20" y="896"/>
              <a:ext cx="5742" cy="3424"/>
              <a:chOff x="20" y="896"/>
              <a:chExt cx="5742" cy="3424"/>
            </a:xfrm>
          </p:grpSpPr>
          <p:sp>
            <p:nvSpPr>
              <p:cNvPr id="32772" name="Freeform 4"/>
              <p:cNvSpPr>
                <a:spLocks/>
              </p:cNvSpPr>
              <p:nvPr userDrawn="1"/>
            </p:nvSpPr>
            <p:spPr bwMode="hidden">
              <a:xfrm>
                <a:off x="1399" y="1116"/>
                <a:ext cx="2815" cy="2110"/>
              </a:xfrm>
              <a:custGeom>
                <a:avLst/>
                <a:gdLst>
                  <a:gd name="T0" fmla="*/ 950 w 2815"/>
                  <a:gd name="T1" fmla="*/ 85 h 2110"/>
                  <a:gd name="T2" fmla="*/ 628 w 2815"/>
                  <a:gd name="T3" fmla="*/ 438 h 2110"/>
                  <a:gd name="T4" fmla="*/ 66 w 2815"/>
                  <a:gd name="T5" fmla="*/ 471 h 2110"/>
                  <a:gd name="T6" fmla="*/ 0 w 2815"/>
                  <a:gd name="T7" fmla="*/ 627 h 2110"/>
                  <a:gd name="T8" fmla="*/ 372 w 2815"/>
                  <a:gd name="T9" fmla="*/ 1026 h 2110"/>
                  <a:gd name="T10" fmla="*/ 611 w 2815"/>
                  <a:gd name="T11" fmla="*/ 902 h 2110"/>
                  <a:gd name="T12" fmla="*/ 992 w 2815"/>
                  <a:gd name="T13" fmla="*/ 1085 h 2110"/>
                  <a:gd name="T14" fmla="*/ 1116 w 2815"/>
                  <a:gd name="T15" fmla="*/ 1339 h 2110"/>
                  <a:gd name="T16" fmla="*/ 1083 w 2815"/>
                  <a:gd name="T17" fmla="*/ 1450 h 2110"/>
                  <a:gd name="T18" fmla="*/ 1124 w 2815"/>
                  <a:gd name="T19" fmla="*/ 1659 h 2110"/>
                  <a:gd name="T20" fmla="*/ 1149 w 2815"/>
                  <a:gd name="T21" fmla="*/ 1999 h 2110"/>
                  <a:gd name="T22" fmla="*/ 1463 w 2815"/>
                  <a:gd name="T23" fmla="*/ 2110 h 2110"/>
                  <a:gd name="T24" fmla="*/ 1686 w 2815"/>
                  <a:gd name="T25" fmla="*/ 2025 h 2110"/>
                  <a:gd name="T26" fmla="*/ 1603 w 2815"/>
                  <a:gd name="T27" fmla="*/ 1777 h 2110"/>
                  <a:gd name="T28" fmla="*/ 1991 w 2815"/>
                  <a:gd name="T29" fmla="*/ 1555 h 2110"/>
                  <a:gd name="T30" fmla="*/ 2281 w 2815"/>
                  <a:gd name="T31" fmla="*/ 1542 h 2110"/>
                  <a:gd name="T32" fmla="*/ 2446 w 2815"/>
                  <a:gd name="T33" fmla="*/ 1359 h 2110"/>
                  <a:gd name="T34" fmla="*/ 2361 w 2815"/>
                  <a:gd name="T35" fmla="*/ 1001 h 2110"/>
                  <a:gd name="T36" fmla="*/ 2606 w 2815"/>
                  <a:gd name="T37" fmla="*/ 893 h 2110"/>
                  <a:gd name="T38" fmla="*/ 2815 w 2815"/>
                  <a:gd name="T39" fmla="*/ 454 h 2110"/>
                  <a:gd name="T40" fmla="*/ 2518 w 2815"/>
                  <a:gd name="T41" fmla="*/ 0 h 2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815" h="2110">
                    <a:moveTo>
                      <a:pt x="950" y="85"/>
                    </a:moveTo>
                    <a:lnTo>
                      <a:pt x="628" y="438"/>
                    </a:lnTo>
                    <a:lnTo>
                      <a:pt x="66" y="471"/>
                    </a:lnTo>
                    <a:lnTo>
                      <a:pt x="0" y="627"/>
                    </a:lnTo>
                    <a:lnTo>
                      <a:pt x="372" y="1026"/>
                    </a:lnTo>
                    <a:lnTo>
                      <a:pt x="611" y="902"/>
                    </a:lnTo>
                    <a:lnTo>
                      <a:pt x="992" y="1085"/>
                    </a:lnTo>
                    <a:lnTo>
                      <a:pt x="1116" y="1339"/>
                    </a:lnTo>
                    <a:lnTo>
                      <a:pt x="1083" y="1450"/>
                    </a:lnTo>
                    <a:lnTo>
                      <a:pt x="1124" y="1659"/>
                    </a:lnTo>
                    <a:lnTo>
                      <a:pt x="1149" y="1999"/>
                    </a:lnTo>
                    <a:lnTo>
                      <a:pt x="1463" y="2110"/>
                    </a:lnTo>
                    <a:lnTo>
                      <a:pt x="1686" y="2025"/>
                    </a:lnTo>
                    <a:lnTo>
                      <a:pt x="1603" y="1777"/>
                    </a:lnTo>
                    <a:lnTo>
                      <a:pt x="1991" y="1555"/>
                    </a:lnTo>
                    <a:lnTo>
                      <a:pt x="2281" y="1542"/>
                    </a:lnTo>
                    <a:lnTo>
                      <a:pt x="2446" y="1359"/>
                    </a:lnTo>
                    <a:lnTo>
                      <a:pt x="2361" y="1001"/>
                    </a:lnTo>
                    <a:lnTo>
                      <a:pt x="2606" y="893"/>
                    </a:lnTo>
                    <a:lnTo>
                      <a:pt x="2815" y="454"/>
                    </a:lnTo>
                    <a:lnTo>
                      <a:pt x="2518" y="0"/>
                    </a:lnTo>
                  </a:path>
                </a:pathLst>
              </a:custGeom>
              <a:noFill/>
              <a:ln w="1524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bg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32773" name="Freeform 5"/>
              <p:cNvSpPr>
                <a:spLocks/>
              </p:cNvSpPr>
              <p:nvPr userDrawn="1"/>
            </p:nvSpPr>
            <p:spPr bwMode="hidden">
              <a:xfrm>
                <a:off x="672" y="1116"/>
                <a:ext cx="3966" cy="2366"/>
              </a:xfrm>
              <a:custGeom>
                <a:avLst/>
                <a:gdLst>
                  <a:gd name="T0" fmla="*/ 1423 w 3966"/>
                  <a:gd name="T1" fmla="*/ 65 h 2366"/>
                  <a:gd name="T2" fmla="*/ 1148 w 3966"/>
                  <a:gd name="T3" fmla="*/ 262 h 2366"/>
                  <a:gd name="T4" fmla="*/ 934 w 3966"/>
                  <a:gd name="T5" fmla="*/ 216 h 2366"/>
                  <a:gd name="T6" fmla="*/ 529 w 3966"/>
                  <a:gd name="T7" fmla="*/ 314 h 2366"/>
                  <a:gd name="T8" fmla="*/ 174 w 3966"/>
                  <a:gd name="T9" fmla="*/ 327 h 2366"/>
                  <a:gd name="T10" fmla="*/ 0 w 3966"/>
                  <a:gd name="T11" fmla="*/ 628 h 2366"/>
                  <a:gd name="T12" fmla="*/ 91 w 3966"/>
                  <a:gd name="T13" fmla="*/ 726 h 2366"/>
                  <a:gd name="T14" fmla="*/ 231 w 3966"/>
                  <a:gd name="T15" fmla="*/ 654 h 2366"/>
                  <a:gd name="T16" fmla="*/ 430 w 3966"/>
                  <a:gd name="T17" fmla="*/ 687 h 2366"/>
                  <a:gd name="T18" fmla="*/ 504 w 3966"/>
                  <a:gd name="T19" fmla="*/ 850 h 2366"/>
                  <a:gd name="T20" fmla="*/ 347 w 3966"/>
                  <a:gd name="T21" fmla="*/ 1020 h 2366"/>
                  <a:gd name="T22" fmla="*/ 529 w 3966"/>
                  <a:gd name="T23" fmla="*/ 1144 h 2366"/>
                  <a:gd name="T24" fmla="*/ 727 w 3966"/>
                  <a:gd name="T25" fmla="*/ 1105 h 2366"/>
                  <a:gd name="T26" fmla="*/ 901 w 3966"/>
                  <a:gd name="T27" fmla="*/ 1216 h 2366"/>
                  <a:gd name="T28" fmla="*/ 1256 w 3966"/>
                  <a:gd name="T29" fmla="*/ 1229 h 2366"/>
                  <a:gd name="T30" fmla="*/ 1611 w 3966"/>
                  <a:gd name="T31" fmla="*/ 1425 h 2366"/>
                  <a:gd name="T32" fmla="*/ 1694 w 3966"/>
                  <a:gd name="T33" fmla="*/ 1673 h 2366"/>
                  <a:gd name="T34" fmla="*/ 1619 w 3966"/>
                  <a:gd name="T35" fmla="*/ 2118 h 2366"/>
                  <a:gd name="T36" fmla="*/ 1694 w 3966"/>
                  <a:gd name="T37" fmla="*/ 2268 h 2366"/>
                  <a:gd name="T38" fmla="*/ 2132 w 3966"/>
                  <a:gd name="T39" fmla="*/ 2242 h 2366"/>
                  <a:gd name="T40" fmla="*/ 2289 w 3966"/>
                  <a:gd name="T41" fmla="*/ 2366 h 2366"/>
                  <a:gd name="T42" fmla="*/ 2594 w 3966"/>
                  <a:gd name="T43" fmla="*/ 2046 h 2366"/>
                  <a:gd name="T44" fmla="*/ 2537 w 3966"/>
                  <a:gd name="T45" fmla="*/ 1817 h 2366"/>
                  <a:gd name="T46" fmla="*/ 2818 w 3966"/>
                  <a:gd name="T47" fmla="*/ 1673 h 2366"/>
                  <a:gd name="T48" fmla="*/ 3016 w 3966"/>
                  <a:gd name="T49" fmla="*/ 1719 h 2366"/>
                  <a:gd name="T50" fmla="*/ 3280 w 3966"/>
                  <a:gd name="T51" fmla="*/ 1615 h 2366"/>
                  <a:gd name="T52" fmla="*/ 3405 w 3966"/>
                  <a:gd name="T53" fmla="*/ 1174 h 2366"/>
                  <a:gd name="T54" fmla="*/ 3643 w 3966"/>
                  <a:gd name="T55" fmla="*/ 922 h 2366"/>
                  <a:gd name="T56" fmla="*/ 3966 w 3966"/>
                  <a:gd name="T57" fmla="*/ 896 h 2366"/>
                  <a:gd name="T58" fmla="*/ 3908 w 3966"/>
                  <a:gd name="T59" fmla="*/ 733 h 2366"/>
                  <a:gd name="T60" fmla="*/ 3669 w 3966"/>
                  <a:gd name="T61" fmla="*/ 563 h 2366"/>
                  <a:gd name="T62" fmla="*/ 3817 w 3966"/>
                  <a:gd name="T63" fmla="*/ 210 h 2366"/>
                  <a:gd name="T64" fmla="*/ 3590 w 3966"/>
                  <a:gd name="T65" fmla="*/ 0 h 23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3966" h="2366">
                    <a:moveTo>
                      <a:pt x="1423" y="65"/>
                    </a:moveTo>
                    <a:lnTo>
                      <a:pt x="1148" y="262"/>
                    </a:lnTo>
                    <a:lnTo>
                      <a:pt x="934" y="216"/>
                    </a:lnTo>
                    <a:lnTo>
                      <a:pt x="529" y="314"/>
                    </a:lnTo>
                    <a:lnTo>
                      <a:pt x="174" y="327"/>
                    </a:lnTo>
                    <a:lnTo>
                      <a:pt x="0" y="628"/>
                    </a:lnTo>
                    <a:lnTo>
                      <a:pt x="91" y="726"/>
                    </a:lnTo>
                    <a:lnTo>
                      <a:pt x="231" y="654"/>
                    </a:lnTo>
                    <a:lnTo>
                      <a:pt x="430" y="687"/>
                    </a:lnTo>
                    <a:lnTo>
                      <a:pt x="504" y="850"/>
                    </a:lnTo>
                    <a:lnTo>
                      <a:pt x="347" y="1020"/>
                    </a:lnTo>
                    <a:lnTo>
                      <a:pt x="529" y="1144"/>
                    </a:lnTo>
                    <a:lnTo>
                      <a:pt x="727" y="1105"/>
                    </a:lnTo>
                    <a:lnTo>
                      <a:pt x="901" y="1216"/>
                    </a:lnTo>
                    <a:lnTo>
                      <a:pt x="1256" y="1229"/>
                    </a:lnTo>
                    <a:lnTo>
                      <a:pt x="1611" y="1425"/>
                    </a:lnTo>
                    <a:lnTo>
                      <a:pt x="1694" y="1673"/>
                    </a:lnTo>
                    <a:lnTo>
                      <a:pt x="1619" y="2118"/>
                    </a:lnTo>
                    <a:lnTo>
                      <a:pt x="1694" y="2268"/>
                    </a:lnTo>
                    <a:lnTo>
                      <a:pt x="2132" y="2242"/>
                    </a:lnTo>
                    <a:lnTo>
                      <a:pt x="2289" y="2366"/>
                    </a:lnTo>
                    <a:lnTo>
                      <a:pt x="2594" y="2046"/>
                    </a:lnTo>
                    <a:lnTo>
                      <a:pt x="2537" y="1817"/>
                    </a:lnTo>
                    <a:lnTo>
                      <a:pt x="2818" y="1673"/>
                    </a:lnTo>
                    <a:lnTo>
                      <a:pt x="3016" y="1719"/>
                    </a:lnTo>
                    <a:lnTo>
                      <a:pt x="3280" y="1615"/>
                    </a:lnTo>
                    <a:lnTo>
                      <a:pt x="3405" y="1174"/>
                    </a:lnTo>
                    <a:lnTo>
                      <a:pt x="3643" y="922"/>
                    </a:lnTo>
                    <a:lnTo>
                      <a:pt x="3966" y="896"/>
                    </a:lnTo>
                    <a:lnTo>
                      <a:pt x="3908" y="733"/>
                    </a:lnTo>
                    <a:lnTo>
                      <a:pt x="3669" y="563"/>
                    </a:lnTo>
                    <a:lnTo>
                      <a:pt x="3817" y="210"/>
                    </a:lnTo>
                    <a:lnTo>
                      <a:pt x="3590" y="0"/>
                    </a:lnTo>
                  </a:path>
                </a:pathLst>
              </a:custGeom>
              <a:noFill/>
              <a:ln w="1651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bg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32774" name="Freeform 6"/>
              <p:cNvSpPr>
                <a:spLocks/>
              </p:cNvSpPr>
              <p:nvPr userDrawn="1"/>
            </p:nvSpPr>
            <p:spPr bwMode="hidden">
              <a:xfrm>
                <a:off x="20" y="1069"/>
                <a:ext cx="5732" cy="3107"/>
              </a:xfrm>
              <a:custGeom>
                <a:avLst/>
                <a:gdLst>
                  <a:gd name="T0" fmla="*/ 81 w 5732"/>
                  <a:gd name="T1" fmla="*/ 0 h 3107"/>
                  <a:gd name="T2" fmla="*/ 133 w 5732"/>
                  <a:gd name="T3" fmla="*/ 328 h 3107"/>
                  <a:gd name="T4" fmla="*/ 0 w 5732"/>
                  <a:gd name="T5" fmla="*/ 666 h 3107"/>
                  <a:gd name="T6" fmla="*/ 83 w 5732"/>
                  <a:gd name="T7" fmla="*/ 1221 h 3107"/>
                  <a:gd name="T8" fmla="*/ 413 w 5732"/>
                  <a:gd name="T9" fmla="*/ 1515 h 3107"/>
                  <a:gd name="T10" fmla="*/ 881 w 5732"/>
                  <a:gd name="T11" fmla="*/ 1700 h 3107"/>
                  <a:gd name="T12" fmla="*/ 1440 w 5732"/>
                  <a:gd name="T13" fmla="*/ 1651 h 3107"/>
                  <a:gd name="T14" fmla="*/ 1755 w 5732"/>
                  <a:gd name="T15" fmla="*/ 1940 h 3107"/>
                  <a:gd name="T16" fmla="*/ 1653 w 5732"/>
                  <a:gd name="T17" fmla="*/ 2126 h 3107"/>
                  <a:gd name="T18" fmla="*/ 1136 w 5732"/>
                  <a:gd name="T19" fmla="*/ 2142 h 3107"/>
                  <a:gd name="T20" fmla="*/ 911 w 5732"/>
                  <a:gd name="T21" fmla="*/ 2021 h 3107"/>
                  <a:gd name="T22" fmla="*/ 739 w 5732"/>
                  <a:gd name="T23" fmla="*/ 2142 h 3107"/>
                  <a:gd name="T24" fmla="*/ 954 w 5732"/>
                  <a:gd name="T25" fmla="*/ 2524 h 3107"/>
                  <a:gd name="T26" fmla="*/ 973 w 5732"/>
                  <a:gd name="T27" fmla="*/ 2905 h 3107"/>
                  <a:gd name="T28" fmla="*/ 1511 w 5732"/>
                  <a:gd name="T29" fmla="*/ 3107 h 3107"/>
                  <a:gd name="T30" fmla="*/ 1644 w 5732"/>
                  <a:gd name="T31" fmla="*/ 2922 h 3107"/>
                  <a:gd name="T32" fmla="*/ 2077 w 5732"/>
                  <a:gd name="T33" fmla="*/ 2797 h 3107"/>
                  <a:gd name="T34" fmla="*/ 2610 w 5732"/>
                  <a:gd name="T35" fmla="*/ 2962 h 3107"/>
                  <a:gd name="T36" fmla="*/ 3222 w 5732"/>
                  <a:gd name="T37" fmla="*/ 2812 h 3107"/>
                  <a:gd name="T38" fmla="*/ 3443 w 5732"/>
                  <a:gd name="T39" fmla="*/ 2922 h 3107"/>
                  <a:gd name="T40" fmla="*/ 3861 w 5732"/>
                  <a:gd name="T41" fmla="*/ 2648 h 3107"/>
                  <a:gd name="T42" fmla="*/ 4125 w 5732"/>
                  <a:gd name="T43" fmla="*/ 2311 h 3107"/>
                  <a:gd name="T44" fmla="*/ 4369 w 5732"/>
                  <a:gd name="T45" fmla="*/ 2318 h 3107"/>
                  <a:gd name="T46" fmla="*/ 4554 w 5732"/>
                  <a:gd name="T47" fmla="*/ 2445 h 3107"/>
                  <a:gd name="T48" fmla="*/ 5015 w 5732"/>
                  <a:gd name="T49" fmla="*/ 2142 h 3107"/>
                  <a:gd name="T50" fmla="*/ 5404 w 5732"/>
                  <a:gd name="T51" fmla="*/ 2185 h 3107"/>
                  <a:gd name="T52" fmla="*/ 5732 w 5732"/>
                  <a:gd name="T53" fmla="*/ 2069 h 3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5732" h="3107">
                    <a:moveTo>
                      <a:pt x="81" y="0"/>
                    </a:moveTo>
                    <a:lnTo>
                      <a:pt x="133" y="328"/>
                    </a:lnTo>
                    <a:lnTo>
                      <a:pt x="0" y="666"/>
                    </a:lnTo>
                    <a:lnTo>
                      <a:pt x="83" y="1221"/>
                    </a:lnTo>
                    <a:lnTo>
                      <a:pt x="413" y="1515"/>
                    </a:lnTo>
                    <a:lnTo>
                      <a:pt x="881" y="1700"/>
                    </a:lnTo>
                    <a:lnTo>
                      <a:pt x="1440" y="1651"/>
                    </a:lnTo>
                    <a:lnTo>
                      <a:pt x="1755" y="1940"/>
                    </a:lnTo>
                    <a:lnTo>
                      <a:pt x="1653" y="2126"/>
                    </a:lnTo>
                    <a:lnTo>
                      <a:pt x="1136" y="2142"/>
                    </a:lnTo>
                    <a:lnTo>
                      <a:pt x="911" y="2021"/>
                    </a:lnTo>
                    <a:lnTo>
                      <a:pt x="739" y="2142"/>
                    </a:lnTo>
                    <a:lnTo>
                      <a:pt x="954" y="2524"/>
                    </a:lnTo>
                    <a:lnTo>
                      <a:pt x="973" y="2905"/>
                    </a:lnTo>
                    <a:lnTo>
                      <a:pt x="1511" y="3107"/>
                    </a:lnTo>
                    <a:lnTo>
                      <a:pt x="1644" y="2922"/>
                    </a:lnTo>
                    <a:lnTo>
                      <a:pt x="2077" y="2797"/>
                    </a:lnTo>
                    <a:lnTo>
                      <a:pt x="2610" y="2962"/>
                    </a:lnTo>
                    <a:lnTo>
                      <a:pt x="3222" y="2812"/>
                    </a:lnTo>
                    <a:lnTo>
                      <a:pt x="3443" y="2922"/>
                    </a:lnTo>
                    <a:lnTo>
                      <a:pt x="3861" y="2648"/>
                    </a:lnTo>
                    <a:lnTo>
                      <a:pt x="4125" y="2311"/>
                    </a:lnTo>
                    <a:lnTo>
                      <a:pt x="4369" y="2318"/>
                    </a:lnTo>
                    <a:lnTo>
                      <a:pt x="4554" y="2445"/>
                    </a:lnTo>
                    <a:lnTo>
                      <a:pt x="5015" y="2142"/>
                    </a:lnTo>
                    <a:lnTo>
                      <a:pt x="5404" y="2185"/>
                    </a:lnTo>
                    <a:lnTo>
                      <a:pt x="5732" y="2069"/>
                    </a:lnTo>
                  </a:path>
                </a:pathLst>
              </a:custGeom>
              <a:noFill/>
              <a:ln w="1651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bg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32775" name="Freeform 7"/>
              <p:cNvSpPr>
                <a:spLocks/>
              </p:cNvSpPr>
              <p:nvPr userDrawn="1"/>
            </p:nvSpPr>
            <p:spPr bwMode="hidden">
              <a:xfrm>
                <a:off x="242" y="1145"/>
                <a:ext cx="5512" cy="2760"/>
              </a:xfrm>
              <a:custGeom>
                <a:avLst/>
                <a:gdLst>
                  <a:gd name="T0" fmla="*/ 240 w 5512"/>
                  <a:gd name="T1" fmla="*/ 0 h 2760"/>
                  <a:gd name="T2" fmla="*/ 0 w 5512"/>
                  <a:gd name="T3" fmla="*/ 336 h 2760"/>
                  <a:gd name="T4" fmla="*/ 82 w 5512"/>
                  <a:gd name="T5" fmla="*/ 821 h 2760"/>
                  <a:gd name="T6" fmla="*/ 243 w 5512"/>
                  <a:gd name="T7" fmla="*/ 873 h 2760"/>
                  <a:gd name="T8" fmla="*/ 473 w 5512"/>
                  <a:gd name="T9" fmla="*/ 1087 h 2760"/>
                  <a:gd name="T10" fmla="*/ 557 w 5512"/>
                  <a:gd name="T11" fmla="*/ 1441 h 2760"/>
                  <a:gd name="T12" fmla="*/ 839 w 5512"/>
                  <a:gd name="T13" fmla="*/ 1499 h 2760"/>
                  <a:gd name="T14" fmla="*/ 1258 w 5512"/>
                  <a:gd name="T15" fmla="*/ 1349 h 2760"/>
                  <a:gd name="T16" fmla="*/ 1307 w 5512"/>
                  <a:gd name="T17" fmla="*/ 1493 h 2760"/>
                  <a:gd name="T18" fmla="*/ 1621 w 5512"/>
                  <a:gd name="T19" fmla="*/ 1513 h 2760"/>
                  <a:gd name="T20" fmla="*/ 1862 w 5512"/>
                  <a:gd name="T21" fmla="*/ 1865 h 2760"/>
                  <a:gd name="T22" fmla="*/ 1668 w 5512"/>
                  <a:gd name="T23" fmla="*/ 2166 h 2760"/>
                  <a:gd name="T24" fmla="*/ 1308 w 5512"/>
                  <a:gd name="T25" fmla="*/ 2217 h 2760"/>
                  <a:gd name="T26" fmla="*/ 992 w 5512"/>
                  <a:gd name="T27" fmla="*/ 2172 h 2760"/>
                  <a:gd name="T28" fmla="*/ 903 w 5512"/>
                  <a:gd name="T29" fmla="*/ 2244 h 2760"/>
                  <a:gd name="T30" fmla="*/ 1008 w 5512"/>
                  <a:gd name="T31" fmla="*/ 2415 h 2760"/>
                  <a:gd name="T32" fmla="*/ 992 w 5512"/>
                  <a:gd name="T33" fmla="*/ 2538 h 2760"/>
                  <a:gd name="T34" fmla="*/ 1137 w 5512"/>
                  <a:gd name="T35" fmla="*/ 2760 h 2760"/>
                  <a:gd name="T36" fmla="*/ 1661 w 5512"/>
                  <a:gd name="T37" fmla="*/ 2623 h 2760"/>
                  <a:gd name="T38" fmla="*/ 1725 w 5512"/>
                  <a:gd name="T39" fmla="*/ 2492 h 2760"/>
                  <a:gd name="T40" fmla="*/ 1895 w 5512"/>
                  <a:gd name="T41" fmla="*/ 2551 h 2760"/>
                  <a:gd name="T42" fmla="*/ 2338 w 5512"/>
                  <a:gd name="T43" fmla="*/ 2448 h 2760"/>
                  <a:gd name="T44" fmla="*/ 2443 w 5512"/>
                  <a:gd name="T45" fmla="*/ 2714 h 2760"/>
                  <a:gd name="T46" fmla="*/ 2870 w 5512"/>
                  <a:gd name="T47" fmla="*/ 2541 h 2760"/>
                  <a:gd name="T48" fmla="*/ 3264 w 5512"/>
                  <a:gd name="T49" fmla="*/ 2591 h 2760"/>
                  <a:gd name="T50" fmla="*/ 3522 w 5512"/>
                  <a:gd name="T51" fmla="*/ 2427 h 2760"/>
                  <a:gd name="T52" fmla="*/ 3594 w 5512"/>
                  <a:gd name="T53" fmla="*/ 2081 h 2760"/>
                  <a:gd name="T54" fmla="*/ 4013 w 5512"/>
                  <a:gd name="T55" fmla="*/ 2087 h 2760"/>
                  <a:gd name="T56" fmla="*/ 4070 w 5512"/>
                  <a:gd name="T57" fmla="*/ 1924 h 2760"/>
                  <a:gd name="T58" fmla="*/ 4239 w 5512"/>
                  <a:gd name="T59" fmla="*/ 1931 h 2760"/>
                  <a:gd name="T60" fmla="*/ 4465 w 5512"/>
                  <a:gd name="T61" fmla="*/ 2094 h 2760"/>
                  <a:gd name="T62" fmla="*/ 4836 w 5512"/>
                  <a:gd name="T63" fmla="*/ 1814 h 2760"/>
                  <a:gd name="T64" fmla="*/ 5225 w 5512"/>
                  <a:gd name="T65" fmla="*/ 1785 h 2760"/>
                  <a:gd name="T66" fmla="*/ 5367 w 5512"/>
                  <a:gd name="T67" fmla="*/ 1571 h 2760"/>
                  <a:gd name="T68" fmla="*/ 5512 w 5512"/>
                  <a:gd name="T69" fmla="*/ 1585 h 27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5512" h="2760">
                    <a:moveTo>
                      <a:pt x="240" y="0"/>
                    </a:moveTo>
                    <a:lnTo>
                      <a:pt x="0" y="336"/>
                    </a:lnTo>
                    <a:lnTo>
                      <a:pt x="82" y="821"/>
                    </a:lnTo>
                    <a:lnTo>
                      <a:pt x="243" y="873"/>
                    </a:lnTo>
                    <a:lnTo>
                      <a:pt x="473" y="1087"/>
                    </a:lnTo>
                    <a:lnTo>
                      <a:pt x="557" y="1441"/>
                    </a:lnTo>
                    <a:lnTo>
                      <a:pt x="839" y="1499"/>
                    </a:lnTo>
                    <a:lnTo>
                      <a:pt x="1258" y="1349"/>
                    </a:lnTo>
                    <a:lnTo>
                      <a:pt x="1307" y="1493"/>
                    </a:lnTo>
                    <a:lnTo>
                      <a:pt x="1621" y="1513"/>
                    </a:lnTo>
                    <a:lnTo>
                      <a:pt x="1862" y="1865"/>
                    </a:lnTo>
                    <a:lnTo>
                      <a:pt x="1668" y="2166"/>
                    </a:lnTo>
                    <a:lnTo>
                      <a:pt x="1308" y="2217"/>
                    </a:lnTo>
                    <a:lnTo>
                      <a:pt x="992" y="2172"/>
                    </a:lnTo>
                    <a:lnTo>
                      <a:pt x="903" y="2244"/>
                    </a:lnTo>
                    <a:lnTo>
                      <a:pt x="1008" y="2415"/>
                    </a:lnTo>
                    <a:lnTo>
                      <a:pt x="992" y="2538"/>
                    </a:lnTo>
                    <a:lnTo>
                      <a:pt x="1137" y="2760"/>
                    </a:lnTo>
                    <a:lnTo>
                      <a:pt x="1661" y="2623"/>
                    </a:lnTo>
                    <a:lnTo>
                      <a:pt x="1725" y="2492"/>
                    </a:lnTo>
                    <a:lnTo>
                      <a:pt x="1895" y="2551"/>
                    </a:lnTo>
                    <a:lnTo>
                      <a:pt x="2338" y="2448"/>
                    </a:lnTo>
                    <a:lnTo>
                      <a:pt x="2443" y="2714"/>
                    </a:lnTo>
                    <a:lnTo>
                      <a:pt x="2870" y="2541"/>
                    </a:lnTo>
                    <a:lnTo>
                      <a:pt x="3264" y="2591"/>
                    </a:lnTo>
                    <a:lnTo>
                      <a:pt x="3522" y="2427"/>
                    </a:lnTo>
                    <a:lnTo>
                      <a:pt x="3594" y="2081"/>
                    </a:lnTo>
                    <a:lnTo>
                      <a:pt x="4013" y="2087"/>
                    </a:lnTo>
                    <a:lnTo>
                      <a:pt x="4070" y="1924"/>
                    </a:lnTo>
                    <a:lnTo>
                      <a:pt x="4239" y="1931"/>
                    </a:lnTo>
                    <a:lnTo>
                      <a:pt x="4465" y="2094"/>
                    </a:lnTo>
                    <a:lnTo>
                      <a:pt x="4836" y="1814"/>
                    </a:lnTo>
                    <a:lnTo>
                      <a:pt x="5225" y="1785"/>
                    </a:lnTo>
                    <a:lnTo>
                      <a:pt x="5367" y="1571"/>
                    </a:lnTo>
                    <a:lnTo>
                      <a:pt x="5512" y="1585"/>
                    </a:lnTo>
                  </a:path>
                </a:pathLst>
              </a:custGeom>
              <a:noFill/>
              <a:ln w="1524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bg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32776" name="Freeform 8"/>
              <p:cNvSpPr>
                <a:spLocks/>
              </p:cNvSpPr>
              <p:nvPr userDrawn="1"/>
            </p:nvSpPr>
            <p:spPr bwMode="hidden">
              <a:xfrm>
                <a:off x="4840" y="984"/>
                <a:ext cx="790" cy="1189"/>
              </a:xfrm>
              <a:custGeom>
                <a:avLst/>
                <a:gdLst>
                  <a:gd name="T0" fmla="*/ 139 w 790"/>
                  <a:gd name="T1" fmla="*/ 0 h 1189"/>
                  <a:gd name="T2" fmla="*/ 210 w 790"/>
                  <a:gd name="T3" fmla="*/ 233 h 1189"/>
                  <a:gd name="T4" fmla="*/ 159 w 790"/>
                  <a:gd name="T5" fmla="*/ 643 h 1189"/>
                  <a:gd name="T6" fmla="*/ 454 w 790"/>
                  <a:gd name="T7" fmla="*/ 771 h 1189"/>
                  <a:gd name="T8" fmla="*/ 605 w 790"/>
                  <a:gd name="T9" fmla="*/ 1046 h 1189"/>
                  <a:gd name="T10" fmla="*/ 790 w 790"/>
                  <a:gd name="T11" fmla="*/ 1189 h 1189"/>
                  <a:gd name="T12" fmla="*/ 540 w 790"/>
                  <a:gd name="T13" fmla="*/ 1111 h 1189"/>
                  <a:gd name="T14" fmla="*/ 363 w 790"/>
                  <a:gd name="T15" fmla="*/ 883 h 1189"/>
                  <a:gd name="T16" fmla="*/ 139 w 790"/>
                  <a:gd name="T17" fmla="*/ 852 h 1189"/>
                  <a:gd name="T18" fmla="*/ 0 w 790"/>
                  <a:gd name="T19" fmla="*/ 499 h 1189"/>
                  <a:gd name="T20" fmla="*/ 48 w 790"/>
                  <a:gd name="T21" fmla="*/ 209 h 11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90" h="1189">
                    <a:moveTo>
                      <a:pt x="139" y="0"/>
                    </a:moveTo>
                    <a:lnTo>
                      <a:pt x="210" y="233"/>
                    </a:lnTo>
                    <a:lnTo>
                      <a:pt x="159" y="643"/>
                    </a:lnTo>
                    <a:lnTo>
                      <a:pt x="454" y="771"/>
                    </a:lnTo>
                    <a:lnTo>
                      <a:pt x="605" y="1046"/>
                    </a:lnTo>
                    <a:lnTo>
                      <a:pt x="790" y="1189"/>
                    </a:lnTo>
                    <a:lnTo>
                      <a:pt x="540" y="1111"/>
                    </a:lnTo>
                    <a:lnTo>
                      <a:pt x="363" y="883"/>
                    </a:lnTo>
                    <a:lnTo>
                      <a:pt x="139" y="852"/>
                    </a:lnTo>
                    <a:lnTo>
                      <a:pt x="0" y="499"/>
                    </a:lnTo>
                    <a:lnTo>
                      <a:pt x="48" y="209"/>
                    </a:lnTo>
                  </a:path>
                </a:pathLst>
              </a:custGeom>
              <a:noFill/>
              <a:ln w="1524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bg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32777" name="Freeform 9"/>
              <p:cNvSpPr>
                <a:spLocks/>
              </p:cNvSpPr>
              <p:nvPr userDrawn="1"/>
            </p:nvSpPr>
            <p:spPr bwMode="hidden">
              <a:xfrm>
                <a:off x="5173" y="896"/>
                <a:ext cx="579" cy="1117"/>
              </a:xfrm>
              <a:custGeom>
                <a:avLst/>
                <a:gdLst>
                  <a:gd name="T0" fmla="*/ 0 w 579"/>
                  <a:gd name="T1" fmla="*/ 0 h 1117"/>
                  <a:gd name="T2" fmla="*/ 128 w 579"/>
                  <a:gd name="T3" fmla="*/ 328 h 1117"/>
                  <a:gd name="T4" fmla="*/ 9 w 579"/>
                  <a:gd name="T5" fmla="*/ 659 h 1117"/>
                  <a:gd name="T6" fmla="*/ 40 w 579"/>
                  <a:gd name="T7" fmla="*/ 763 h 1117"/>
                  <a:gd name="T8" fmla="*/ 234 w 579"/>
                  <a:gd name="T9" fmla="*/ 739 h 1117"/>
                  <a:gd name="T10" fmla="*/ 344 w 579"/>
                  <a:gd name="T11" fmla="*/ 1055 h 1117"/>
                  <a:gd name="T12" fmla="*/ 579 w 579"/>
                  <a:gd name="T13" fmla="*/ 1117 h 1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79" h="1117">
                    <a:moveTo>
                      <a:pt x="0" y="0"/>
                    </a:moveTo>
                    <a:lnTo>
                      <a:pt x="128" y="328"/>
                    </a:lnTo>
                    <a:lnTo>
                      <a:pt x="9" y="659"/>
                    </a:lnTo>
                    <a:lnTo>
                      <a:pt x="40" y="763"/>
                    </a:lnTo>
                    <a:lnTo>
                      <a:pt x="234" y="739"/>
                    </a:lnTo>
                    <a:lnTo>
                      <a:pt x="344" y="1055"/>
                    </a:lnTo>
                    <a:lnTo>
                      <a:pt x="579" y="1117"/>
                    </a:lnTo>
                  </a:path>
                </a:pathLst>
              </a:custGeom>
              <a:noFill/>
              <a:ln w="1651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bg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32778" name="Freeform 10"/>
              <p:cNvSpPr>
                <a:spLocks/>
              </p:cNvSpPr>
              <p:nvPr userDrawn="1"/>
            </p:nvSpPr>
            <p:spPr bwMode="hidden">
              <a:xfrm>
                <a:off x="3291" y="968"/>
                <a:ext cx="2471" cy="2396"/>
              </a:xfrm>
              <a:custGeom>
                <a:avLst/>
                <a:gdLst>
                  <a:gd name="T0" fmla="*/ 1118 w 2471"/>
                  <a:gd name="T1" fmla="*/ 0 h 2396"/>
                  <a:gd name="T2" fmla="*/ 1179 w 2471"/>
                  <a:gd name="T3" fmla="*/ 225 h 2396"/>
                  <a:gd name="T4" fmla="*/ 1393 w 2471"/>
                  <a:gd name="T5" fmla="*/ 339 h 2396"/>
                  <a:gd name="T6" fmla="*/ 1404 w 2471"/>
                  <a:gd name="T7" fmla="*/ 548 h 2396"/>
                  <a:gd name="T8" fmla="*/ 1342 w 2471"/>
                  <a:gd name="T9" fmla="*/ 732 h 2396"/>
                  <a:gd name="T10" fmla="*/ 1434 w 2471"/>
                  <a:gd name="T11" fmla="*/ 925 h 2396"/>
                  <a:gd name="T12" fmla="*/ 1455 w 2471"/>
                  <a:gd name="T13" fmla="*/ 1109 h 2396"/>
                  <a:gd name="T14" fmla="*/ 1311 w 2471"/>
                  <a:gd name="T15" fmla="*/ 1142 h 2396"/>
                  <a:gd name="T16" fmla="*/ 926 w 2471"/>
                  <a:gd name="T17" fmla="*/ 1384 h 2396"/>
                  <a:gd name="T18" fmla="*/ 975 w 2471"/>
                  <a:gd name="T19" fmla="*/ 1456 h 2396"/>
                  <a:gd name="T20" fmla="*/ 956 w 2471"/>
                  <a:gd name="T21" fmla="*/ 1624 h 2396"/>
                  <a:gd name="T22" fmla="*/ 782 w 2471"/>
                  <a:gd name="T23" fmla="*/ 1817 h 2396"/>
                  <a:gd name="T24" fmla="*/ 539 w 2471"/>
                  <a:gd name="T25" fmla="*/ 1978 h 2396"/>
                  <a:gd name="T26" fmla="*/ 152 w 2471"/>
                  <a:gd name="T27" fmla="*/ 2026 h 2396"/>
                  <a:gd name="T28" fmla="*/ 19 w 2471"/>
                  <a:gd name="T29" fmla="*/ 2251 h 2396"/>
                  <a:gd name="T30" fmla="*/ 0 w 2471"/>
                  <a:gd name="T31" fmla="*/ 2396 h 2396"/>
                  <a:gd name="T32" fmla="*/ 213 w 2471"/>
                  <a:gd name="T33" fmla="*/ 2179 h 2396"/>
                  <a:gd name="T34" fmla="*/ 629 w 2471"/>
                  <a:gd name="T35" fmla="*/ 2090 h 2396"/>
                  <a:gd name="T36" fmla="*/ 894 w 2471"/>
                  <a:gd name="T37" fmla="*/ 1906 h 2396"/>
                  <a:gd name="T38" fmla="*/ 1230 w 2471"/>
                  <a:gd name="T39" fmla="*/ 1986 h 2396"/>
                  <a:gd name="T40" fmla="*/ 1668 w 2471"/>
                  <a:gd name="T41" fmla="*/ 1906 h 2396"/>
                  <a:gd name="T42" fmla="*/ 1983 w 2471"/>
                  <a:gd name="T43" fmla="*/ 1745 h 2396"/>
                  <a:gd name="T44" fmla="*/ 2014 w 2471"/>
                  <a:gd name="T45" fmla="*/ 1600 h 2396"/>
                  <a:gd name="T46" fmla="*/ 2237 w 2471"/>
                  <a:gd name="T47" fmla="*/ 1496 h 2396"/>
                  <a:gd name="T48" fmla="*/ 2359 w 2471"/>
                  <a:gd name="T49" fmla="*/ 1552 h 2396"/>
                  <a:gd name="T50" fmla="*/ 2471 w 2471"/>
                  <a:gd name="T51" fmla="*/ 1479 h 23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2471" h="2396">
                    <a:moveTo>
                      <a:pt x="1118" y="0"/>
                    </a:moveTo>
                    <a:lnTo>
                      <a:pt x="1179" y="225"/>
                    </a:lnTo>
                    <a:lnTo>
                      <a:pt x="1393" y="339"/>
                    </a:lnTo>
                    <a:lnTo>
                      <a:pt x="1404" y="548"/>
                    </a:lnTo>
                    <a:lnTo>
                      <a:pt x="1342" y="732"/>
                    </a:lnTo>
                    <a:lnTo>
                      <a:pt x="1434" y="925"/>
                    </a:lnTo>
                    <a:lnTo>
                      <a:pt x="1455" y="1109"/>
                    </a:lnTo>
                    <a:lnTo>
                      <a:pt x="1311" y="1142"/>
                    </a:lnTo>
                    <a:lnTo>
                      <a:pt x="926" y="1384"/>
                    </a:lnTo>
                    <a:lnTo>
                      <a:pt x="975" y="1456"/>
                    </a:lnTo>
                    <a:lnTo>
                      <a:pt x="956" y="1624"/>
                    </a:lnTo>
                    <a:lnTo>
                      <a:pt x="782" y="1817"/>
                    </a:lnTo>
                    <a:lnTo>
                      <a:pt x="539" y="1978"/>
                    </a:lnTo>
                    <a:lnTo>
                      <a:pt x="152" y="2026"/>
                    </a:lnTo>
                    <a:lnTo>
                      <a:pt x="19" y="2251"/>
                    </a:lnTo>
                    <a:lnTo>
                      <a:pt x="0" y="2396"/>
                    </a:lnTo>
                    <a:lnTo>
                      <a:pt x="213" y="2179"/>
                    </a:lnTo>
                    <a:lnTo>
                      <a:pt x="629" y="2090"/>
                    </a:lnTo>
                    <a:lnTo>
                      <a:pt x="894" y="1906"/>
                    </a:lnTo>
                    <a:lnTo>
                      <a:pt x="1230" y="1986"/>
                    </a:lnTo>
                    <a:lnTo>
                      <a:pt x="1668" y="1906"/>
                    </a:lnTo>
                    <a:lnTo>
                      <a:pt x="1983" y="1745"/>
                    </a:lnTo>
                    <a:lnTo>
                      <a:pt x="2014" y="1600"/>
                    </a:lnTo>
                    <a:lnTo>
                      <a:pt x="2237" y="1496"/>
                    </a:lnTo>
                    <a:lnTo>
                      <a:pt x="2359" y="1552"/>
                    </a:lnTo>
                    <a:lnTo>
                      <a:pt x="2471" y="1479"/>
                    </a:lnTo>
                  </a:path>
                </a:pathLst>
              </a:custGeom>
              <a:noFill/>
              <a:ln w="1651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bg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32779" name="Freeform 11"/>
              <p:cNvSpPr>
                <a:spLocks/>
              </p:cNvSpPr>
              <p:nvPr userDrawn="1"/>
            </p:nvSpPr>
            <p:spPr bwMode="hidden">
              <a:xfrm>
                <a:off x="2366" y="1067"/>
                <a:ext cx="1399" cy="1349"/>
              </a:xfrm>
              <a:custGeom>
                <a:avLst/>
                <a:gdLst>
                  <a:gd name="T0" fmla="*/ 620 w 1399"/>
                  <a:gd name="T1" fmla="*/ 155 h 1349"/>
                  <a:gd name="T2" fmla="*/ 421 w 1399"/>
                  <a:gd name="T3" fmla="*/ 155 h 1349"/>
                  <a:gd name="T4" fmla="*/ 205 w 1399"/>
                  <a:gd name="T5" fmla="*/ 507 h 1349"/>
                  <a:gd name="T6" fmla="*/ 0 w 1399"/>
                  <a:gd name="T7" fmla="*/ 673 h 1349"/>
                  <a:gd name="T8" fmla="*/ 487 w 1399"/>
                  <a:gd name="T9" fmla="*/ 783 h 1349"/>
                  <a:gd name="T10" fmla="*/ 425 w 1399"/>
                  <a:gd name="T11" fmla="*/ 1009 h 1349"/>
                  <a:gd name="T12" fmla="*/ 617 w 1399"/>
                  <a:gd name="T13" fmla="*/ 1086 h 1349"/>
                  <a:gd name="T14" fmla="*/ 498 w 1399"/>
                  <a:gd name="T15" fmla="*/ 1349 h 1349"/>
                  <a:gd name="T16" fmla="*/ 961 w 1399"/>
                  <a:gd name="T17" fmla="*/ 1035 h 1349"/>
                  <a:gd name="T18" fmla="*/ 926 w 1399"/>
                  <a:gd name="T19" fmla="*/ 776 h 1349"/>
                  <a:gd name="T20" fmla="*/ 1181 w 1399"/>
                  <a:gd name="T21" fmla="*/ 749 h 1349"/>
                  <a:gd name="T22" fmla="*/ 1399 w 1399"/>
                  <a:gd name="T23" fmla="*/ 601 h 1349"/>
                  <a:gd name="T24" fmla="*/ 1315 w 1399"/>
                  <a:gd name="T25" fmla="*/ 416 h 1349"/>
                  <a:gd name="T26" fmla="*/ 1341 w 1399"/>
                  <a:gd name="T27" fmla="*/ 196 h 1349"/>
                  <a:gd name="T28" fmla="*/ 1171 w 1399"/>
                  <a:gd name="T29" fmla="*/ 164 h 1349"/>
                  <a:gd name="T30" fmla="*/ 928 w 1399"/>
                  <a:gd name="T31" fmla="*/ 0 h 1349"/>
                  <a:gd name="T32" fmla="*/ 620 w 1399"/>
                  <a:gd name="T33" fmla="*/ 155 h 13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399" h="1349">
                    <a:moveTo>
                      <a:pt x="620" y="155"/>
                    </a:moveTo>
                    <a:lnTo>
                      <a:pt x="421" y="155"/>
                    </a:lnTo>
                    <a:lnTo>
                      <a:pt x="205" y="507"/>
                    </a:lnTo>
                    <a:lnTo>
                      <a:pt x="0" y="673"/>
                    </a:lnTo>
                    <a:lnTo>
                      <a:pt x="487" y="783"/>
                    </a:lnTo>
                    <a:lnTo>
                      <a:pt x="425" y="1009"/>
                    </a:lnTo>
                    <a:lnTo>
                      <a:pt x="617" y="1086"/>
                    </a:lnTo>
                    <a:lnTo>
                      <a:pt x="498" y="1349"/>
                    </a:lnTo>
                    <a:lnTo>
                      <a:pt x="961" y="1035"/>
                    </a:lnTo>
                    <a:lnTo>
                      <a:pt x="926" y="776"/>
                    </a:lnTo>
                    <a:lnTo>
                      <a:pt x="1181" y="749"/>
                    </a:lnTo>
                    <a:lnTo>
                      <a:pt x="1399" y="601"/>
                    </a:lnTo>
                    <a:lnTo>
                      <a:pt x="1315" y="416"/>
                    </a:lnTo>
                    <a:lnTo>
                      <a:pt x="1341" y="196"/>
                    </a:lnTo>
                    <a:lnTo>
                      <a:pt x="1171" y="164"/>
                    </a:lnTo>
                    <a:lnTo>
                      <a:pt x="928" y="0"/>
                    </a:lnTo>
                    <a:lnTo>
                      <a:pt x="620" y="155"/>
                    </a:lnTo>
                    <a:close/>
                  </a:path>
                </a:pathLst>
              </a:custGeom>
              <a:noFill/>
              <a:ln w="1778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bg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32780" name="Freeform 12"/>
              <p:cNvSpPr>
                <a:spLocks/>
              </p:cNvSpPr>
              <p:nvPr userDrawn="1"/>
            </p:nvSpPr>
            <p:spPr bwMode="hidden">
              <a:xfrm>
                <a:off x="4275" y="2031"/>
                <a:ext cx="1256" cy="810"/>
              </a:xfrm>
              <a:custGeom>
                <a:avLst/>
                <a:gdLst>
                  <a:gd name="T0" fmla="*/ 719 w 1256"/>
                  <a:gd name="T1" fmla="*/ 183 h 810"/>
                  <a:gd name="T2" fmla="*/ 760 w 1256"/>
                  <a:gd name="T3" fmla="*/ 33 h 810"/>
                  <a:gd name="T4" fmla="*/ 884 w 1256"/>
                  <a:gd name="T5" fmla="*/ 0 h 810"/>
                  <a:gd name="T6" fmla="*/ 983 w 1256"/>
                  <a:gd name="T7" fmla="*/ 78 h 810"/>
                  <a:gd name="T8" fmla="*/ 1082 w 1256"/>
                  <a:gd name="T9" fmla="*/ 248 h 810"/>
                  <a:gd name="T10" fmla="*/ 1256 w 1256"/>
                  <a:gd name="T11" fmla="*/ 229 h 810"/>
                  <a:gd name="T12" fmla="*/ 1248 w 1256"/>
                  <a:gd name="T13" fmla="*/ 359 h 810"/>
                  <a:gd name="T14" fmla="*/ 1016 w 1256"/>
                  <a:gd name="T15" fmla="*/ 431 h 810"/>
                  <a:gd name="T16" fmla="*/ 879 w 1256"/>
                  <a:gd name="T17" fmla="*/ 417 h 810"/>
                  <a:gd name="T18" fmla="*/ 719 w 1256"/>
                  <a:gd name="T19" fmla="*/ 481 h 810"/>
                  <a:gd name="T20" fmla="*/ 591 w 1256"/>
                  <a:gd name="T21" fmla="*/ 633 h 810"/>
                  <a:gd name="T22" fmla="*/ 423 w 1256"/>
                  <a:gd name="T23" fmla="*/ 537 h 810"/>
                  <a:gd name="T24" fmla="*/ 256 w 1256"/>
                  <a:gd name="T25" fmla="*/ 810 h 810"/>
                  <a:gd name="T26" fmla="*/ 66 w 1256"/>
                  <a:gd name="T27" fmla="*/ 764 h 810"/>
                  <a:gd name="T28" fmla="*/ 0 w 1256"/>
                  <a:gd name="T29" fmla="*/ 601 h 810"/>
                  <a:gd name="T30" fmla="*/ 157 w 1256"/>
                  <a:gd name="T31" fmla="*/ 483 h 810"/>
                  <a:gd name="T32" fmla="*/ 248 w 1256"/>
                  <a:gd name="T33" fmla="*/ 281 h 810"/>
                  <a:gd name="T34" fmla="*/ 438 w 1256"/>
                  <a:gd name="T35" fmla="*/ 150 h 810"/>
                  <a:gd name="T36" fmla="*/ 719 w 1256"/>
                  <a:gd name="T37" fmla="*/ 189 h 8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256" h="810">
                    <a:moveTo>
                      <a:pt x="719" y="183"/>
                    </a:moveTo>
                    <a:lnTo>
                      <a:pt x="760" y="33"/>
                    </a:lnTo>
                    <a:lnTo>
                      <a:pt x="884" y="0"/>
                    </a:lnTo>
                    <a:lnTo>
                      <a:pt x="983" y="78"/>
                    </a:lnTo>
                    <a:lnTo>
                      <a:pt x="1082" y="248"/>
                    </a:lnTo>
                    <a:lnTo>
                      <a:pt x="1256" y="229"/>
                    </a:lnTo>
                    <a:lnTo>
                      <a:pt x="1248" y="359"/>
                    </a:lnTo>
                    <a:lnTo>
                      <a:pt x="1016" y="431"/>
                    </a:lnTo>
                    <a:lnTo>
                      <a:pt x="879" y="417"/>
                    </a:lnTo>
                    <a:lnTo>
                      <a:pt x="719" y="481"/>
                    </a:lnTo>
                    <a:lnTo>
                      <a:pt x="591" y="633"/>
                    </a:lnTo>
                    <a:lnTo>
                      <a:pt x="423" y="537"/>
                    </a:lnTo>
                    <a:lnTo>
                      <a:pt x="256" y="810"/>
                    </a:lnTo>
                    <a:lnTo>
                      <a:pt x="66" y="764"/>
                    </a:lnTo>
                    <a:lnTo>
                      <a:pt x="0" y="601"/>
                    </a:lnTo>
                    <a:lnTo>
                      <a:pt x="157" y="483"/>
                    </a:lnTo>
                    <a:lnTo>
                      <a:pt x="248" y="281"/>
                    </a:lnTo>
                    <a:lnTo>
                      <a:pt x="438" y="150"/>
                    </a:lnTo>
                    <a:lnTo>
                      <a:pt x="719" y="189"/>
                    </a:lnTo>
                  </a:path>
                </a:pathLst>
              </a:custGeom>
              <a:noFill/>
              <a:ln w="1778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bg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32781" name="Freeform 13"/>
              <p:cNvSpPr>
                <a:spLocks/>
              </p:cNvSpPr>
              <p:nvPr userDrawn="1"/>
            </p:nvSpPr>
            <p:spPr bwMode="hidden">
              <a:xfrm>
                <a:off x="2914" y="3476"/>
                <a:ext cx="2848" cy="788"/>
              </a:xfrm>
              <a:custGeom>
                <a:avLst/>
                <a:gdLst>
                  <a:gd name="T0" fmla="*/ 2838 w 2848"/>
                  <a:gd name="T1" fmla="*/ 16 h 788"/>
                  <a:gd name="T2" fmla="*/ 2493 w 2848"/>
                  <a:gd name="T3" fmla="*/ 0 h 788"/>
                  <a:gd name="T4" fmla="*/ 2278 w 2848"/>
                  <a:gd name="T5" fmla="*/ 81 h 788"/>
                  <a:gd name="T6" fmla="*/ 1936 w 2848"/>
                  <a:gd name="T7" fmla="*/ 44 h 788"/>
                  <a:gd name="T8" fmla="*/ 1739 w 2848"/>
                  <a:gd name="T9" fmla="*/ 354 h 788"/>
                  <a:gd name="T10" fmla="*/ 1600 w 2848"/>
                  <a:gd name="T11" fmla="*/ 212 h 788"/>
                  <a:gd name="T12" fmla="*/ 1352 w 2848"/>
                  <a:gd name="T13" fmla="*/ 308 h 788"/>
                  <a:gd name="T14" fmla="*/ 1445 w 2848"/>
                  <a:gd name="T15" fmla="*/ 515 h 788"/>
                  <a:gd name="T16" fmla="*/ 1072 w 2848"/>
                  <a:gd name="T17" fmla="*/ 412 h 788"/>
                  <a:gd name="T18" fmla="*/ 888 w 2848"/>
                  <a:gd name="T19" fmla="*/ 540 h 788"/>
                  <a:gd name="T20" fmla="*/ 0 w 2848"/>
                  <a:gd name="T21" fmla="*/ 660 h 788"/>
                  <a:gd name="T22" fmla="*/ 288 w 2848"/>
                  <a:gd name="T23" fmla="*/ 788 h 788"/>
                  <a:gd name="T24" fmla="*/ 1040 w 2848"/>
                  <a:gd name="T25" fmla="*/ 676 h 788"/>
                  <a:gd name="T26" fmla="*/ 1272 w 2848"/>
                  <a:gd name="T27" fmla="*/ 748 h 788"/>
                  <a:gd name="T28" fmla="*/ 2096 w 2848"/>
                  <a:gd name="T29" fmla="*/ 691 h 788"/>
                  <a:gd name="T30" fmla="*/ 2320 w 2848"/>
                  <a:gd name="T31" fmla="*/ 748 h 788"/>
                  <a:gd name="T32" fmla="*/ 2456 w 2848"/>
                  <a:gd name="T33" fmla="*/ 596 h 788"/>
                  <a:gd name="T34" fmla="*/ 2712 w 2848"/>
                  <a:gd name="T35" fmla="*/ 716 h 788"/>
                  <a:gd name="T36" fmla="*/ 2716 w 2848"/>
                  <a:gd name="T37" fmla="*/ 339 h 788"/>
                  <a:gd name="T38" fmla="*/ 2848 w 2848"/>
                  <a:gd name="T39" fmla="*/ 258 h 7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848" h="788">
                    <a:moveTo>
                      <a:pt x="2838" y="16"/>
                    </a:moveTo>
                    <a:lnTo>
                      <a:pt x="2493" y="0"/>
                    </a:lnTo>
                    <a:lnTo>
                      <a:pt x="2278" y="81"/>
                    </a:lnTo>
                    <a:lnTo>
                      <a:pt x="1936" y="44"/>
                    </a:lnTo>
                    <a:lnTo>
                      <a:pt x="1739" y="354"/>
                    </a:lnTo>
                    <a:lnTo>
                      <a:pt x="1600" y="212"/>
                    </a:lnTo>
                    <a:lnTo>
                      <a:pt x="1352" y="308"/>
                    </a:lnTo>
                    <a:lnTo>
                      <a:pt x="1445" y="515"/>
                    </a:lnTo>
                    <a:lnTo>
                      <a:pt x="1072" y="412"/>
                    </a:lnTo>
                    <a:lnTo>
                      <a:pt x="888" y="540"/>
                    </a:lnTo>
                    <a:lnTo>
                      <a:pt x="0" y="660"/>
                    </a:lnTo>
                    <a:lnTo>
                      <a:pt x="288" y="788"/>
                    </a:lnTo>
                    <a:lnTo>
                      <a:pt x="1040" y="676"/>
                    </a:lnTo>
                    <a:lnTo>
                      <a:pt x="1272" y="748"/>
                    </a:lnTo>
                    <a:lnTo>
                      <a:pt x="2096" y="691"/>
                    </a:lnTo>
                    <a:lnTo>
                      <a:pt x="2320" y="748"/>
                    </a:lnTo>
                    <a:lnTo>
                      <a:pt x="2456" y="596"/>
                    </a:lnTo>
                    <a:lnTo>
                      <a:pt x="2712" y="716"/>
                    </a:lnTo>
                    <a:lnTo>
                      <a:pt x="2716" y="339"/>
                    </a:lnTo>
                    <a:lnTo>
                      <a:pt x="2848" y="258"/>
                    </a:lnTo>
                  </a:path>
                </a:pathLst>
              </a:custGeom>
              <a:noFill/>
              <a:ln w="1778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bg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32782" name="Freeform 14"/>
              <p:cNvSpPr>
                <a:spLocks/>
              </p:cNvSpPr>
              <p:nvPr userDrawn="1"/>
            </p:nvSpPr>
            <p:spPr bwMode="hidden">
              <a:xfrm>
                <a:off x="5443" y="922"/>
                <a:ext cx="319" cy="854"/>
              </a:xfrm>
              <a:custGeom>
                <a:avLst/>
                <a:gdLst>
                  <a:gd name="T0" fmla="*/ 0 w 319"/>
                  <a:gd name="T1" fmla="*/ 0 h 854"/>
                  <a:gd name="T2" fmla="*/ 106 w 319"/>
                  <a:gd name="T3" fmla="*/ 313 h 854"/>
                  <a:gd name="T4" fmla="*/ 106 w 319"/>
                  <a:gd name="T5" fmla="*/ 634 h 854"/>
                  <a:gd name="T6" fmla="*/ 268 w 319"/>
                  <a:gd name="T7" fmla="*/ 854 h 854"/>
                  <a:gd name="T8" fmla="*/ 278 w 319"/>
                  <a:gd name="T9" fmla="*/ 577 h 854"/>
                  <a:gd name="T10" fmla="*/ 238 w 319"/>
                  <a:gd name="T11" fmla="*/ 400 h 854"/>
                  <a:gd name="T12" fmla="*/ 319 w 319"/>
                  <a:gd name="T13" fmla="*/ 240 h 8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9" h="854">
                    <a:moveTo>
                      <a:pt x="0" y="0"/>
                    </a:moveTo>
                    <a:lnTo>
                      <a:pt x="106" y="313"/>
                    </a:lnTo>
                    <a:lnTo>
                      <a:pt x="106" y="634"/>
                    </a:lnTo>
                    <a:lnTo>
                      <a:pt x="268" y="854"/>
                    </a:lnTo>
                    <a:lnTo>
                      <a:pt x="278" y="577"/>
                    </a:lnTo>
                    <a:lnTo>
                      <a:pt x="238" y="400"/>
                    </a:lnTo>
                    <a:lnTo>
                      <a:pt x="319" y="240"/>
                    </a:lnTo>
                  </a:path>
                </a:pathLst>
              </a:custGeom>
              <a:noFill/>
              <a:ln w="1778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bg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32783" name="Freeform 15"/>
              <p:cNvSpPr>
                <a:spLocks/>
              </p:cNvSpPr>
              <p:nvPr userDrawn="1"/>
            </p:nvSpPr>
            <p:spPr bwMode="hidden">
              <a:xfrm>
                <a:off x="4954" y="3568"/>
                <a:ext cx="646" cy="392"/>
              </a:xfrm>
              <a:custGeom>
                <a:avLst/>
                <a:gdLst>
                  <a:gd name="T0" fmla="*/ 504 w 646"/>
                  <a:gd name="T1" fmla="*/ 0 h 392"/>
                  <a:gd name="T2" fmla="*/ 320 w 646"/>
                  <a:gd name="T3" fmla="*/ 61 h 392"/>
                  <a:gd name="T4" fmla="*/ 238 w 646"/>
                  <a:gd name="T5" fmla="*/ 109 h 392"/>
                  <a:gd name="T6" fmla="*/ 144 w 646"/>
                  <a:gd name="T7" fmla="*/ 216 h 392"/>
                  <a:gd name="T8" fmla="*/ 0 w 646"/>
                  <a:gd name="T9" fmla="*/ 392 h 392"/>
                  <a:gd name="T10" fmla="*/ 360 w 646"/>
                  <a:gd name="T11" fmla="*/ 263 h 392"/>
                  <a:gd name="T12" fmla="*/ 432 w 646"/>
                  <a:gd name="T13" fmla="*/ 182 h 392"/>
                  <a:gd name="T14" fmla="*/ 646 w 646"/>
                  <a:gd name="T15" fmla="*/ 142 h 392"/>
                  <a:gd name="T16" fmla="*/ 504 w 646"/>
                  <a:gd name="T17" fmla="*/ 0 h 3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46" h="392">
                    <a:moveTo>
                      <a:pt x="504" y="0"/>
                    </a:moveTo>
                    <a:lnTo>
                      <a:pt x="320" y="61"/>
                    </a:lnTo>
                    <a:lnTo>
                      <a:pt x="238" y="109"/>
                    </a:lnTo>
                    <a:lnTo>
                      <a:pt x="144" y="216"/>
                    </a:lnTo>
                    <a:lnTo>
                      <a:pt x="0" y="392"/>
                    </a:lnTo>
                    <a:lnTo>
                      <a:pt x="360" y="263"/>
                    </a:lnTo>
                    <a:lnTo>
                      <a:pt x="432" y="182"/>
                    </a:lnTo>
                    <a:lnTo>
                      <a:pt x="646" y="142"/>
                    </a:lnTo>
                    <a:lnTo>
                      <a:pt x="504" y="0"/>
                    </a:lnTo>
                    <a:close/>
                  </a:path>
                </a:pathLst>
              </a:custGeom>
              <a:noFill/>
              <a:ln w="1778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bg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32784" name="Freeform 16"/>
              <p:cNvSpPr>
                <a:spLocks/>
              </p:cNvSpPr>
              <p:nvPr userDrawn="1"/>
            </p:nvSpPr>
            <p:spPr bwMode="hidden">
              <a:xfrm>
                <a:off x="50" y="2400"/>
                <a:ext cx="2736" cy="1920"/>
              </a:xfrm>
              <a:custGeom>
                <a:avLst/>
                <a:gdLst>
                  <a:gd name="T0" fmla="*/ 0 w 2736"/>
                  <a:gd name="T1" fmla="*/ 0 h 1920"/>
                  <a:gd name="T2" fmla="*/ 96 w 2736"/>
                  <a:gd name="T3" fmla="*/ 336 h 1920"/>
                  <a:gd name="T4" fmla="*/ 384 w 2736"/>
                  <a:gd name="T5" fmla="*/ 384 h 1920"/>
                  <a:gd name="T6" fmla="*/ 576 w 2736"/>
                  <a:gd name="T7" fmla="*/ 720 h 1920"/>
                  <a:gd name="T8" fmla="*/ 528 w 2736"/>
                  <a:gd name="T9" fmla="*/ 960 h 1920"/>
                  <a:gd name="T10" fmla="*/ 672 w 2736"/>
                  <a:gd name="T11" fmla="*/ 1104 h 1920"/>
                  <a:gd name="T12" fmla="*/ 576 w 2736"/>
                  <a:gd name="T13" fmla="*/ 1392 h 1920"/>
                  <a:gd name="T14" fmla="*/ 624 w 2736"/>
                  <a:gd name="T15" fmla="*/ 1632 h 1920"/>
                  <a:gd name="T16" fmla="*/ 1488 w 2736"/>
                  <a:gd name="T17" fmla="*/ 1872 h 1920"/>
                  <a:gd name="T18" fmla="*/ 1680 w 2736"/>
                  <a:gd name="T19" fmla="*/ 1728 h 1920"/>
                  <a:gd name="T20" fmla="*/ 2208 w 2736"/>
                  <a:gd name="T21" fmla="*/ 1728 h 1920"/>
                  <a:gd name="T22" fmla="*/ 2304 w 2736"/>
                  <a:gd name="T23" fmla="*/ 1632 h 1920"/>
                  <a:gd name="T24" fmla="*/ 2736 w 2736"/>
                  <a:gd name="T25" fmla="*/ 1872 h 1920"/>
                  <a:gd name="T26" fmla="*/ 2640 w 2736"/>
                  <a:gd name="T27" fmla="*/ 1920 h 1920"/>
                  <a:gd name="T28" fmla="*/ 2304 w 2736"/>
                  <a:gd name="T29" fmla="*/ 1824 h 1920"/>
                  <a:gd name="T30" fmla="*/ 2160 w 2736"/>
                  <a:gd name="T31" fmla="*/ 1872 h 1920"/>
                  <a:gd name="T32" fmla="*/ 1632 w 2736"/>
                  <a:gd name="T33" fmla="*/ 1920 h 1920"/>
                  <a:gd name="T34" fmla="*/ 1440 w 2736"/>
                  <a:gd name="T35" fmla="*/ 1920 h 1920"/>
                  <a:gd name="T36" fmla="*/ 480 w 2736"/>
                  <a:gd name="T37" fmla="*/ 1824 h 1920"/>
                  <a:gd name="T38" fmla="*/ 192 w 2736"/>
                  <a:gd name="T39" fmla="*/ 1872 h 1920"/>
                  <a:gd name="T40" fmla="*/ 96 w 2736"/>
                  <a:gd name="T41" fmla="*/ 1680 h 1920"/>
                  <a:gd name="T42" fmla="*/ 288 w 2736"/>
                  <a:gd name="T43" fmla="*/ 1440 h 1920"/>
                  <a:gd name="T44" fmla="*/ 336 w 2736"/>
                  <a:gd name="T45" fmla="*/ 1104 h 1920"/>
                  <a:gd name="T46" fmla="*/ 144 w 2736"/>
                  <a:gd name="T47" fmla="*/ 864 h 1920"/>
                  <a:gd name="T48" fmla="*/ 240 w 2736"/>
                  <a:gd name="T49" fmla="*/ 624 h 1920"/>
                  <a:gd name="T50" fmla="*/ 48 w 2736"/>
                  <a:gd name="T51" fmla="*/ 528 h 1920"/>
                  <a:gd name="T52" fmla="*/ 0 w 2736"/>
                  <a:gd name="T53" fmla="*/ 0 h 19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2736" h="1920">
                    <a:moveTo>
                      <a:pt x="0" y="0"/>
                    </a:moveTo>
                    <a:lnTo>
                      <a:pt x="96" y="336"/>
                    </a:lnTo>
                    <a:lnTo>
                      <a:pt x="384" y="384"/>
                    </a:lnTo>
                    <a:lnTo>
                      <a:pt x="576" y="720"/>
                    </a:lnTo>
                    <a:lnTo>
                      <a:pt x="528" y="960"/>
                    </a:lnTo>
                    <a:lnTo>
                      <a:pt x="672" y="1104"/>
                    </a:lnTo>
                    <a:lnTo>
                      <a:pt x="576" y="1392"/>
                    </a:lnTo>
                    <a:lnTo>
                      <a:pt x="624" y="1632"/>
                    </a:lnTo>
                    <a:lnTo>
                      <a:pt x="1488" y="1872"/>
                    </a:lnTo>
                    <a:lnTo>
                      <a:pt x="1680" y="1728"/>
                    </a:lnTo>
                    <a:lnTo>
                      <a:pt x="2208" y="1728"/>
                    </a:lnTo>
                    <a:lnTo>
                      <a:pt x="2304" y="1632"/>
                    </a:lnTo>
                    <a:lnTo>
                      <a:pt x="2736" y="1872"/>
                    </a:lnTo>
                    <a:lnTo>
                      <a:pt x="2640" y="1920"/>
                    </a:lnTo>
                    <a:lnTo>
                      <a:pt x="2304" y="1824"/>
                    </a:lnTo>
                    <a:lnTo>
                      <a:pt x="2160" y="1872"/>
                    </a:lnTo>
                    <a:lnTo>
                      <a:pt x="1632" y="1920"/>
                    </a:lnTo>
                    <a:lnTo>
                      <a:pt x="1440" y="1920"/>
                    </a:lnTo>
                    <a:lnTo>
                      <a:pt x="480" y="1824"/>
                    </a:lnTo>
                    <a:lnTo>
                      <a:pt x="192" y="1872"/>
                    </a:lnTo>
                    <a:lnTo>
                      <a:pt x="96" y="1680"/>
                    </a:lnTo>
                    <a:lnTo>
                      <a:pt x="288" y="1440"/>
                    </a:lnTo>
                    <a:lnTo>
                      <a:pt x="336" y="1104"/>
                    </a:lnTo>
                    <a:lnTo>
                      <a:pt x="144" y="864"/>
                    </a:lnTo>
                    <a:lnTo>
                      <a:pt x="240" y="624"/>
                    </a:lnTo>
                    <a:lnTo>
                      <a:pt x="48" y="528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gradFill rotWithShape="0">
                      <a:gsLst>
                        <a:gs pos="0">
                          <a:schemeClr val="bg2"/>
                        </a:gs>
                        <a:gs pos="100000">
                          <a:schemeClr val="bg1"/>
                        </a:gs>
                      </a:gsLst>
                      <a:lin ang="18900000" scaled="1"/>
                    </a:gra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</p:grpSp>
        <p:grpSp>
          <p:nvGrpSpPr>
            <p:cNvPr id="32785" name="Group 17"/>
            <p:cNvGrpSpPr>
              <a:grpSpLocks/>
            </p:cNvGrpSpPr>
            <p:nvPr userDrawn="1"/>
          </p:nvGrpSpPr>
          <p:grpSpPr bwMode="auto">
            <a:xfrm>
              <a:off x="0" y="2291"/>
              <a:ext cx="1385" cy="1702"/>
              <a:chOff x="0" y="2291"/>
              <a:chExt cx="1385" cy="1702"/>
            </a:xfrm>
          </p:grpSpPr>
          <p:sp>
            <p:nvSpPr>
              <p:cNvPr id="32786" name="Rectangle 18"/>
              <p:cNvSpPr>
                <a:spLocks noChangeArrowheads="1"/>
              </p:cNvSpPr>
              <p:nvPr userDrawn="1"/>
            </p:nvSpPr>
            <p:spPr bwMode="ltGray">
              <a:xfrm rot="6798887">
                <a:off x="62" y="3883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2787" name="Rectangle 19"/>
              <p:cNvSpPr>
                <a:spLocks noChangeArrowheads="1"/>
              </p:cNvSpPr>
              <p:nvPr userDrawn="1"/>
            </p:nvSpPr>
            <p:spPr bwMode="ltGray">
              <a:xfrm rot="6798887">
                <a:off x="33" y="3880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2788" name="Rectangle 20"/>
              <p:cNvSpPr>
                <a:spLocks noChangeArrowheads="1"/>
              </p:cNvSpPr>
              <p:nvPr userDrawn="1"/>
            </p:nvSpPr>
            <p:spPr bwMode="ltGray">
              <a:xfrm rot="6798887">
                <a:off x="6" y="3875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2789" name="Rectangle 21"/>
              <p:cNvSpPr>
                <a:spLocks noChangeArrowheads="1"/>
              </p:cNvSpPr>
              <p:nvPr userDrawn="1"/>
            </p:nvSpPr>
            <p:spPr bwMode="ltGray">
              <a:xfrm rot="5999912">
                <a:off x="209" y="3884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2790" name="Rectangle 22"/>
              <p:cNvSpPr>
                <a:spLocks noChangeArrowheads="1"/>
              </p:cNvSpPr>
              <p:nvPr userDrawn="1"/>
            </p:nvSpPr>
            <p:spPr bwMode="ltGray">
              <a:xfrm rot="5999912">
                <a:off x="182" y="3889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2791" name="Rectangle 23"/>
              <p:cNvSpPr>
                <a:spLocks noChangeArrowheads="1"/>
              </p:cNvSpPr>
              <p:nvPr userDrawn="1"/>
            </p:nvSpPr>
            <p:spPr bwMode="ltGray">
              <a:xfrm rot="6250138">
                <a:off x="152" y="3888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2792" name="Rectangle 24"/>
              <p:cNvSpPr>
                <a:spLocks noChangeArrowheads="1"/>
              </p:cNvSpPr>
              <p:nvPr userDrawn="1"/>
            </p:nvSpPr>
            <p:spPr bwMode="ltGray">
              <a:xfrm rot="6238076">
                <a:off x="123" y="3886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2793" name="Rectangle 25"/>
              <p:cNvSpPr>
                <a:spLocks noChangeArrowheads="1"/>
              </p:cNvSpPr>
              <p:nvPr userDrawn="1"/>
            </p:nvSpPr>
            <p:spPr bwMode="ltGray">
              <a:xfrm rot="5380717">
                <a:off x="363" y="3869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2794" name="Rectangle 26"/>
              <p:cNvSpPr>
                <a:spLocks noChangeArrowheads="1"/>
              </p:cNvSpPr>
              <p:nvPr userDrawn="1"/>
            </p:nvSpPr>
            <p:spPr bwMode="ltGray">
              <a:xfrm rot="5380717">
                <a:off x="332" y="3872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2795" name="Rectangle 27"/>
              <p:cNvSpPr>
                <a:spLocks noChangeArrowheads="1"/>
              </p:cNvSpPr>
              <p:nvPr userDrawn="1"/>
            </p:nvSpPr>
            <p:spPr bwMode="ltGray">
              <a:xfrm rot="5583200">
                <a:off x="302" y="3877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2796" name="Rectangle 28"/>
              <p:cNvSpPr>
                <a:spLocks noChangeArrowheads="1"/>
              </p:cNvSpPr>
              <p:nvPr userDrawn="1"/>
            </p:nvSpPr>
            <p:spPr bwMode="ltGray">
              <a:xfrm rot="5737625">
                <a:off x="270" y="3882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2797" name="Rectangle 29"/>
              <p:cNvSpPr>
                <a:spLocks noChangeArrowheads="1"/>
              </p:cNvSpPr>
              <p:nvPr userDrawn="1"/>
            </p:nvSpPr>
            <p:spPr bwMode="ltGray">
              <a:xfrm rot="4715477">
                <a:off x="516" y="3829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2798" name="Rectangle 30"/>
              <p:cNvSpPr>
                <a:spLocks noChangeArrowheads="1"/>
              </p:cNvSpPr>
              <p:nvPr userDrawn="1"/>
            </p:nvSpPr>
            <p:spPr bwMode="ltGray">
              <a:xfrm rot="4924949">
                <a:off x="486" y="3834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2799" name="Rectangle 31"/>
              <p:cNvSpPr>
                <a:spLocks noChangeArrowheads="1"/>
              </p:cNvSpPr>
              <p:nvPr userDrawn="1"/>
            </p:nvSpPr>
            <p:spPr bwMode="ltGray">
              <a:xfrm rot="4924949">
                <a:off x="456" y="3848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2800" name="Rectangle 32"/>
              <p:cNvSpPr>
                <a:spLocks noChangeArrowheads="1"/>
              </p:cNvSpPr>
              <p:nvPr userDrawn="1"/>
            </p:nvSpPr>
            <p:spPr bwMode="ltGray">
              <a:xfrm rot="5041352">
                <a:off x="426" y="3851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2801" name="Rectangle 33"/>
              <p:cNvSpPr>
                <a:spLocks noChangeArrowheads="1"/>
              </p:cNvSpPr>
              <p:nvPr userDrawn="1"/>
            </p:nvSpPr>
            <p:spPr bwMode="ltGray">
              <a:xfrm rot="3816889">
                <a:off x="664" y="3762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2802" name="Rectangle 34"/>
              <p:cNvSpPr>
                <a:spLocks noChangeArrowheads="1"/>
              </p:cNvSpPr>
              <p:nvPr userDrawn="1"/>
            </p:nvSpPr>
            <p:spPr bwMode="ltGray">
              <a:xfrm rot="3816889">
                <a:off x="634" y="3780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2803" name="Rectangle 35"/>
              <p:cNvSpPr>
                <a:spLocks noChangeArrowheads="1"/>
              </p:cNvSpPr>
              <p:nvPr userDrawn="1"/>
            </p:nvSpPr>
            <p:spPr bwMode="ltGray">
              <a:xfrm rot="4104184">
                <a:off x="605" y="3791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2804" name="Rectangle 36"/>
              <p:cNvSpPr>
                <a:spLocks noChangeArrowheads="1"/>
              </p:cNvSpPr>
              <p:nvPr userDrawn="1"/>
            </p:nvSpPr>
            <p:spPr bwMode="ltGray">
              <a:xfrm rot="4325343">
                <a:off x="575" y="3804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2805" name="Rectangle 37"/>
              <p:cNvSpPr>
                <a:spLocks noChangeArrowheads="1"/>
              </p:cNvSpPr>
              <p:nvPr userDrawn="1"/>
            </p:nvSpPr>
            <p:spPr bwMode="ltGray">
              <a:xfrm rot="3368036">
                <a:off x="799" y="3683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2806" name="Rectangle 38"/>
              <p:cNvSpPr>
                <a:spLocks noChangeArrowheads="1"/>
              </p:cNvSpPr>
              <p:nvPr userDrawn="1"/>
            </p:nvSpPr>
            <p:spPr bwMode="ltGray">
              <a:xfrm rot="3368036">
                <a:off x="772" y="3699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2807" name="Rectangle 39"/>
              <p:cNvSpPr>
                <a:spLocks noChangeArrowheads="1"/>
              </p:cNvSpPr>
              <p:nvPr userDrawn="1"/>
            </p:nvSpPr>
            <p:spPr bwMode="ltGray">
              <a:xfrm rot="3368036">
                <a:off x="745" y="3717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2808" name="Rectangle 40"/>
              <p:cNvSpPr>
                <a:spLocks noChangeArrowheads="1"/>
              </p:cNvSpPr>
              <p:nvPr userDrawn="1"/>
            </p:nvSpPr>
            <p:spPr bwMode="ltGray">
              <a:xfrm rot="3816889">
                <a:off x="717" y="3734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2809" name="Rectangle 41"/>
              <p:cNvSpPr>
                <a:spLocks noChangeArrowheads="1"/>
              </p:cNvSpPr>
              <p:nvPr userDrawn="1"/>
            </p:nvSpPr>
            <p:spPr bwMode="ltGray">
              <a:xfrm rot="2302266">
                <a:off x="923" y="3587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2810" name="Rectangle 42"/>
              <p:cNvSpPr>
                <a:spLocks noChangeArrowheads="1"/>
              </p:cNvSpPr>
              <p:nvPr userDrawn="1"/>
            </p:nvSpPr>
            <p:spPr bwMode="ltGray">
              <a:xfrm rot="2302266">
                <a:off x="899" y="3606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2811" name="Rectangle 43"/>
              <p:cNvSpPr>
                <a:spLocks noChangeArrowheads="1"/>
              </p:cNvSpPr>
              <p:nvPr userDrawn="1"/>
            </p:nvSpPr>
            <p:spPr bwMode="ltGray">
              <a:xfrm rot="2707562">
                <a:off x="876" y="3626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2812" name="Rectangle 44"/>
              <p:cNvSpPr>
                <a:spLocks noChangeArrowheads="1"/>
              </p:cNvSpPr>
              <p:nvPr userDrawn="1"/>
            </p:nvSpPr>
            <p:spPr bwMode="ltGray">
              <a:xfrm rot="2707562">
                <a:off x="850" y="3644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2813" name="Rectangle 45"/>
              <p:cNvSpPr>
                <a:spLocks noChangeArrowheads="1"/>
              </p:cNvSpPr>
              <p:nvPr userDrawn="1"/>
            </p:nvSpPr>
            <p:spPr bwMode="ltGray">
              <a:xfrm rot="1525830">
                <a:off x="1027" y="3473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2814" name="Rectangle 46"/>
              <p:cNvSpPr>
                <a:spLocks noChangeArrowheads="1"/>
              </p:cNvSpPr>
              <p:nvPr userDrawn="1"/>
            </p:nvSpPr>
            <p:spPr bwMode="ltGray">
              <a:xfrm rot="1525830">
                <a:off x="1009" y="3497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2815" name="Rectangle 47"/>
              <p:cNvSpPr>
                <a:spLocks noChangeArrowheads="1"/>
              </p:cNvSpPr>
              <p:nvPr userDrawn="1"/>
            </p:nvSpPr>
            <p:spPr bwMode="ltGray">
              <a:xfrm rot="1788117">
                <a:off x="990" y="3519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2816" name="Rectangle 48"/>
              <p:cNvSpPr>
                <a:spLocks noChangeArrowheads="1"/>
              </p:cNvSpPr>
              <p:nvPr userDrawn="1"/>
            </p:nvSpPr>
            <p:spPr bwMode="ltGray">
              <a:xfrm rot="1788117">
                <a:off x="969" y="3544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2817" name="Rectangle 49"/>
              <p:cNvSpPr>
                <a:spLocks noChangeArrowheads="1"/>
              </p:cNvSpPr>
              <p:nvPr userDrawn="1"/>
            </p:nvSpPr>
            <p:spPr bwMode="ltGray">
              <a:xfrm rot="841630">
                <a:off x="1113" y="3355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2818" name="Rectangle 50"/>
              <p:cNvSpPr>
                <a:spLocks noChangeArrowheads="1"/>
              </p:cNvSpPr>
              <p:nvPr userDrawn="1"/>
            </p:nvSpPr>
            <p:spPr bwMode="ltGray">
              <a:xfrm rot="841630">
                <a:off x="1100" y="3378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2819" name="Rectangle 51"/>
              <p:cNvSpPr>
                <a:spLocks noChangeArrowheads="1"/>
              </p:cNvSpPr>
              <p:nvPr userDrawn="1"/>
            </p:nvSpPr>
            <p:spPr bwMode="ltGray">
              <a:xfrm rot="1308689">
                <a:off x="1086" y="3404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2820" name="Rectangle 52"/>
              <p:cNvSpPr>
                <a:spLocks noChangeArrowheads="1"/>
              </p:cNvSpPr>
              <p:nvPr userDrawn="1"/>
            </p:nvSpPr>
            <p:spPr bwMode="ltGray">
              <a:xfrm rot="1308689">
                <a:off x="1064" y="3425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2821" name="Rectangle 53"/>
              <p:cNvSpPr>
                <a:spLocks noChangeArrowheads="1"/>
              </p:cNvSpPr>
              <p:nvPr userDrawn="1"/>
            </p:nvSpPr>
            <p:spPr bwMode="ltGray">
              <a:xfrm rot="469913">
                <a:off x="1172" y="3225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2822" name="Rectangle 54"/>
              <p:cNvSpPr>
                <a:spLocks noChangeArrowheads="1"/>
              </p:cNvSpPr>
              <p:nvPr userDrawn="1"/>
            </p:nvSpPr>
            <p:spPr bwMode="ltGray">
              <a:xfrm rot="559869">
                <a:off x="1162" y="3250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2823" name="Rectangle 55"/>
              <p:cNvSpPr>
                <a:spLocks noChangeArrowheads="1"/>
              </p:cNvSpPr>
              <p:nvPr userDrawn="1"/>
            </p:nvSpPr>
            <p:spPr bwMode="ltGray">
              <a:xfrm rot="734079">
                <a:off x="1154" y="3276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2824" name="Rectangle 56"/>
              <p:cNvSpPr>
                <a:spLocks noChangeArrowheads="1"/>
              </p:cNvSpPr>
              <p:nvPr userDrawn="1"/>
            </p:nvSpPr>
            <p:spPr bwMode="ltGray">
              <a:xfrm rot="734079">
                <a:off x="1141" y="3304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2825" name="Rectangle 57"/>
              <p:cNvSpPr>
                <a:spLocks noChangeArrowheads="1"/>
              </p:cNvSpPr>
              <p:nvPr userDrawn="1"/>
            </p:nvSpPr>
            <p:spPr bwMode="ltGray">
              <a:xfrm rot="-293905">
                <a:off x="1211" y="3096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2826" name="Rectangle 58"/>
              <p:cNvSpPr>
                <a:spLocks noChangeArrowheads="1"/>
              </p:cNvSpPr>
              <p:nvPr userDrawn="1"/>
            </p:nvSpPr>
            <p:spPr bwMode="ltGray">
              <a:xfrm rot="-8">
                <a:off x="1201" y="3122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2827" name="Rectangle 59"/>
              <p:cNvSpPr>
                <a:spLocks noChangeArrowheads="1"/>
              </p:cNvSpPr>
              <p:nvPr userDrawn="1"/>
            </p:nvSpPr>
            <p:spPr bwMode="ltGray">
              <a:xfrm rot="-8">
                <a:off x="1200" y="3147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2828" name="Rectangle 60"/>
              <p:cNvSpPr>
                <a:spLocks noChangeArrowheads="1"/>
              </p:cNvSpPr>
              <p:nvPr userDrawn="1"/>
            </p:nvSpPr>
            <p:spPr bwMode="ltGray">
              <a:xfrm rot="214188">
                <a:off x="1189" y="3173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2829" name="Rectangle 61"/>
              <p:cNvSpPr>
                <a:spLocks noChangeArrowheads="1"/>
              </p:cNvSpPr>
              <p:nvPr userDrawn="1"/>
            </p:nvSpPr>
            <p:spPr bwMode="ltGray">
              <a:xfrm rot="-682388">
                <a:off x="1219" y="2965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2830" name="Rectangle 62"/>
              <p:cNvSpPr>
                <a:spLocks noChangeArrowheads="1"/>
              </p:cNvSpPr>
              <p:nvPr userDrawn="1"/>
            </p:nvSpPr>
            <p:spPr bwMode="ltGray">
              <a:xfrm rot="-480400">
                <a:off x="1220" y="2991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2831" name="Rectangle 63"/>
              <p:cNvSpPr>
                <a:spLocks noChangeArrowheads="1"/>
              </p:cNvSpPr>
              <p:nvPr userDrawn="1"/>
            </p:nvSpPr>
            <p:spPr bwMode="ltGray">
              <a:xfrm rot="-480400">
                <a:off x="1220" y="3015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2832" name="Rectangle 64"/>
              <p:cNvSpPr>
                <a:spLocks noChangeArrowheads="1"/>
              </p:cNvSpPr>
              <p:nvPr userDrawn="1"/>
            </p:nvSpPr>
            <p:spPr bwMode="ltGray">
              <a:xfrm rot="-270546">
                <a:off x="1219" y="3041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2833" name="Rectangle 65"/>
              <p:cNvSpPr>
                <a:spLocks noChangeArrowheads="1"/>
              </p:cNvSpPr>
              <p:nvPr userDrawn="1"/>
            </p:nvSpPr>
            <p:spPr bwMode="ltGray">
              <a:xfrm rot="-1132286">
                <a:off x="1207" y="2843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2834" name="Rectangle 66"/>
              <p:cNvSpPr>
                <a:spLocks noChangeArrowheads="1"/>
              </p:cNvSpPr>
              <p:nvPr userDrawn="1"/>
            </p:nvSpPr>
            <p:spPr bwMode="ltGray">
              <a:xfrm rot="-969272">
                <a:off x="1213" y="2864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2835" name="Rectangle 67"/>
              <p:cNvSpPr>
                <a:spLocks noChangeArrowheads="1"/>
              </p:cNvSpPr>
              <p:nvPr userDrawn="1"/>
            </p:nvSpPr>
            <p:spPr bwMode="ltGray">
              <a:xfrm rot="-969272">
                <a:off x="1216" y="2888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2836" name="Rectangle 68"/>
              <p:cNvSpPr>
                <a:spLocks noChangeArrowheads="1"/>
              </p:cNvSpPr>
              <p:nvPr userDrawn="1"/>
            </p:nvSpPr>
            <p:spPr bwMode="ltGray">
              <a:xfrm rot="-806259">
                <a:off x="1219" y="2915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2837" name="Rectangle 69"/>
              <p:cNvSpPr>
                <a:spLocks noChangeArrowheads="1"/>
              </p:cNvSpPr>
              <p:nvPr userDrawn="1"/>
            </p:nvSpPr>
            <p:spPr bwMode="ltGray">
              <a:xfrm rot="-1543941">
                <a:off x="1165" y="2727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2838" name="Rectangle 70"/>
              <p:cNvSpPr>
                <a:spLocks noChangeArrowheads="1"/>
              </p:cNvSpPr>
              <p:nvPr userDrawn="1"/>
            </p:nvSpPr>
            <p:spPr bwMode="ltGray">
              <a:xfrm rot="-1341953">
                <a:off x="1176" y="2752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2839" name="Rectangle 71"/>
              <p:cNvSpPr>
                <a:spLocks noChangeArrowheads="1"/>
              </p:cNvSpPr>
              <p:nvPr userDrawn="1"/>
            </p:nvSpPr>
            <p:spPr bwMode="ltGray">
              <a:xfrm rot="-1341953">
                <a:off x="1184" y="2775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2840" name="Rectangle 72"/>
              <p:cNvSpPr>
                <a:spLocks noChangeArrowheads="1"/>
              </p:cNvSpPr>
              <p:nvPr userDrawn="1"/>
            </p:nvSpPr>
            <p:spPr bwMode="ltGray">
              <a:xfrm rot="-1341953">
                <a:off x="1194" y="2795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2841" name="Rectangle 73"/>
              <p:cNvSpPr>
                <a:spLocks noChangeArrowheads="1"/>
              </p:cNvSpPr>
              <p:nvPr userDrawn="1"/>
            </p:nvSpPr>
            <p:spPr bwMode="ltGray">
              <a:xfrm rot="-1928746">
                <a:off x="1101" y="2628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2842" name="Rectangle 74"/>
              <p:cNvSpPr>
                <a:spLocks noChangeArrowheads="1"/>
              </p:cNvSpPr>
              <p:nvPr userDrawn="1"/>
            </p:nvSpPr>
            <p:spPr bwMode="ltGray">
              <a:xfrm rot="-1844175">
                <a:off x="1114" y="2645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2843" name="Rectangle 75"/>
              <p:cNvSpPr>
                <a:spLocks noChangeArrowheads="1"/>
              </p:cNvSpPr>
              <p:nvPr userDrawn="1"/>
            </p:nvSpPr>
            <p:spPr bwMode="ltGray">
              <a:xfrm rot="-1752383">
                <a:off x="1129" y="2667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2844" name="Rectangle 76"/>
              <p:cNvSpPr>
                <a:spLocks noChangeArrowheads="1"/>
              </p:cNvSpPr>
              <p:nvPr userDrawn="1"/>
            </p:nvSpPr>
            <p:spPr bwMode="ltGray">
              <a:xfrm rot="-1752383">
                <a:off x="1142" y="2684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2845" name="Rectangle 77"/>
              <p:cNvSpPr>
                <a:spLocks noChangeArrowheads="1"/>
              </p:cNvSpPr>
              <p:nvPr userDrawn="1"/>
            </p:nvSpPr>
            <p:spPr bwMode="ltGray">
              <a:xfrm rot="-2466736">
                <a:off x="1014" y="2538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2846" name="Rectangle 78"/>
              <p:cNvSpPr>
                <a:spLocks noChangeArrowheads="1"/>
              </p:cNvSpPr>
              <p:nvPr userDrawn="1"/>
            </p:nvSpPr>
            <p:spPr bwMode="ltGray">
              <a:xfrm rot="-2466736">
                <a:off x="1035" y="2557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2847" name="Rectangle 79"/>
              <p:cNvSpPr>
                <a:spLocks noChangeArrowheads="1"/>
              </p:cNvSpPr>
              <p:nvPr userDrawn="1"/>
            </p:nvSpPr>
            <p:spPr bwMode="ltGray">
              <a:xfrm rot="-2466736">
                <a:off x="1050" y="2574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2848" name="Rectangle 80"/>
              <p:cNvSpPr>
                <a:spLocks noChangeArrowheads="1"/>
              </p:cNvSpPr>
              <p:nvPr userDrawn="1"/>
            </p:nvSpPr>
            <p:spPr bwMode="ltGray">
              <a:xfrm rot="-2342866">
                <a:off x="1068" y="2590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2849" name="Freeform 81"/>
              <p:cNvSpPr>
                <a:spLocks/>
              </p:cNvSpPr>
              <p:nvPr userDrawn="1"/>
            </p:nvSpPr>
            <p:spPr bwMode="ltGray">
              <a:xfrm>
                <a:off x="486" y="2563"/>
                <a:ext cx="180" cy="151"/>
              </a:xfrm>
              <a:custGeom>
                <a:avLst/>
                <a:gdLst>
                  <a:gd name="T0" fmla="*/ 0 w 180"/>
                  <a:gd name="T1" fmla="*/ 144 h 151"/>
                  <a:gd name="T2" fmla="*/ 28 w 180"/>
                  <a:gd name="T3" fmla="*/ 147 h 151"/>
                  <a:gd name="T4" fmla="*/ 64 w 180"/>
                  <a:gd name="T5" fmla="*/ 46 h 151"/>
                  <a:gd name="T6" fmla="*/ 94 w 180"/>
                  <a:gd name="T7" fmla="*/ 151 h 151"/>
                  <a:gd name="T8" fmla="*/ 129 w 180"/>
                  <a:gd name="T9" fmla="*/ 151 h 151"/>
                  <a:gd name="T10" fmla="*/ 180 w 180"/>
                  <a:gd name="T11" fmla="*/ 9 h 151"/>
                  <a:gd name="T12" fmla="*/ 148 w 180"/>
                  <a:gd name="T13" fmla="*/ 10 h 151"/>
                  <a:gd name="T14" fmla="*/ 112 w 180"/>
                  <a:gd name="T15" fmla="*/ 112 h 151"/>
                  <a:gd name="T16" fmla="*/ 79 w 180"/>
                  <a:gd name="T17" fmla="*/ 0 h 151"/>
                  <a:gd name="T18" fmla="*/ 48 w 180"/>
                  <a:gd name="T19" fmla="*/ 0 h 151"/>
                  <a:gd name="T20" fmla="*/ 0 w 180"/>
                  <a:gd name="T21" fmla="*/ 144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80" h="151">
                    <a:moveTo>
                      <a:pt x="0" y="144"/>
                    </a:moveTo>
                    <a:lnTo>
                      <a:pt x="28" y="147"/>
                    </a:lnTo>
                    <a:lnTo>
                      <a:pt x="64" y="46"/>
                    </a:lnTo>
                    <a:lnTo>
                      <a:pt x="94" y="151"/>
                    </a:lnTo>
                    <a:lnTo>
                      <a:pt x="129" y="151"/>
                    </a:lnTo>
                    <a:lnTo>
                      <a:pt x="180" y="9"/>
                    </a:lnTo>
                    <a:lnTo>
                      <a:pt x="148" y="10"/>
                    </a:lnTo>
                    <a:lnTo>
                      <a:pt x="112" y="112"/>
                    </a:lnTo>
                    <a:lnTo>
                      <a:pt x="79" y="0"/>
                    </a:lnTo>
                    <a:lnTo>
                      <a:pt x="48" y="0"/>
                    </a:lnTo>
                    <a:lnTo>
                      <a:pt x="0" y="144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32850" name="Rectangle 82"/>
              <p:cNvSpPr>
                <a:spLocks noChangeArrowheads="1"/>
              </p:cNvSpPr>
              <p:nvPr userDrawn="1"/>
            </p:nvSpPr>
            <p:spPr bwMode="ltGray">
              <a:xfrm rot="6575641">
                <a:off x="-217" y="3138"/>
                <a:ext cx="1226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2851" name="Rectangle 83"/>
              <p:cNvSpPr>
                <a:spLocks noChangeArrowheads="1"/>
              </p:cNvSpPr>
              <p:nvPr userDrawn="1"/>
            </p:nvSpPr>
            <p:spPr bwMode="ltGray">
              <a:xfrm rot="238799">
                <a:off x="4" y="3146"/>
                <a:ext cx="1031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2852" name="Rectangle 84"/>
              <p:cNvSpPr>
                <a:spLocks noChangeArrowheads="1"/>
              </p:cNvSpPr>
              <p:nvPr userDrawn="1"/>
            </p:nvSpPr>
            <p:spPr bwMode="ltGray">
              <a:xfrm rot="-2957028">
                <a:off x="907" y="2473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2853" name="Rectangle 85"/>
              <p:cNvSpPr>
                <a:spLocks noChangeArrowheads="1"/>
              </p:cNvSpPr>
              <p:nvPr userDrawn="1"/>
            </p:nvSpPr>
            <p:spPr bwMode="ltGray">
              <a:xfrm rot="-2957028">
                <a:off x="930" y="2486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2854" name="Rectangle 86"/>
              <p:cNvSpPr>
                <a:spLocks noChangeArrowheads="1"/>
              </p:cNvSpPr>
              <p:nvPr userDrawn="1"/>
            </p:nvSpPr>
            <p:spPr bwMode="ltGray">
              <a:xfrm rot="-2957028">
                <a:off x="954" y="2497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2855" name="Rectangle 87"/>
              <p:cNvSpPr>
                <a:spLocks noChangeArrowheads="1"/>
              </p:cNvSpPr>
              <p:nvPr userDrawn="1"/>
            </p:nvSpPr>
            <p:spPr bwMode="ltGray">
              <a:xfrm rot="-2661033">
                <a:off x="974" y="2509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2856" name="Rectangle 88"/>
              <p:cNvSpPr>
                <a:spLocks noChangeArrowheads="1"/>
              </p:cNvSpPr>
              <p:nvPr userDrawn="1"/>
            </p:nvSpPr>
            <p:spPr bwMode="ltGray">
              <a:xfrm rot="-3638503">
                <a:off x="788" y="2426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2857" name="Rectangle 89"/>
              <p:cNvSpPr>
                <a:spLocks noChangeArrowheads="1"/>
              </p:cNvSpPr>
              <p:nvPr userDrawn="1"/>
            </p:nvSpPr>
            <p:spPr bwMode="ltGray">
              <a:xfrm rot="-3638503">
                <a:off x="815" y="2434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2858" name="Rectangle 90"/>
              <p:cNvSpPr>
                <a:spLocks noChangeArrowheads="1"/>
              </p:cNvSpPr>
              <p:nvPr userDrawn="1"/>
            </p:nvSpPr>
            <p:spPr bwMode="ltGray">
              <a:xfrm rot="-3514633">
                <a:off x="837" y="2441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2859" name="Rectangle 91"/>
              <p:cNvSpPr>
                <a:spLocks noChangeArrowheads="1"/>
              </p:cNvSpPr>
              <p:nvPr userDrawn="1"/>
            </p:nvSpPr>
            <p:spPr bwMode="ltGray">
              <a:xfrm rot="-3220799">
                <a:off x="862" y="2453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2860" name="Rectangle 92"/>
              <p:cNvSpPr>
                <a:spLocks noChangeArrowheads="1"/>
              </p:cNvSpPr>
              <p:nvPr userDrawn="1"/>
            </p:nvSpPr>
            <p:spPr bwMode="ltGray">
              <a:xfrm rot="-4338250">
                <a:off x="649" y="2396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2861" name="Rectangle 93"/>
              <p:cNvSpPr>
                <a:spLocks noChangeArrowheads="1"/>
              </p:cNvSpPr>
              <p:nvPr userDrawn="1"/>
            </p:nvSpPr>
            <p:spPr bwMode="ltGray">
              <a:xfrm rot="-4250359">
                <a:off x="677" y="2402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2862" name="Rectangle 94"/>
              <p:cNvSpPr>
                <a:spLocks noChangeArrowheads="1"/>
              </p:cNvSpPr>
              <p:nvPr userDrawn="1"/>
            </p:nvSpPr>
            <p:spPr bwMode="ltGray">
              <a:xfrm rot="-4250359">
                <a:off x="707" y="2407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2863" name="Rectangle 95"/>
              <p:cNvSpPr>
                <a:spLocks noChangeArrowheads="1"/>
              </p:cNvSpPr>
              <p:nvPr userDrawn="1"/>
            </p:nvSpPr>
            <p:spPr bwMode="ltGray">
              <a:xfrm rot="-3989246">
                <a:off x="737" y="2411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2864" name="Rectangle 96"/>
              <p:cNvSpPr>
                <a:spLocks noChangeArrowheads="1"/>
              </p:cNvSpPr>
              <p:nvPr userDrawn="1"/>
            </p:nvSpPr>
            <p:spPr bwMode="ltGray">
              <a:xfrm rot="-4862215">
                <a:off x="503" y="2395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2865" name="Rectangle 97"/>
              <p:cNvSpPr>
                <a:spLocks noChangeArrowheads="1"/>
              </p:cNvSpPr>
              <p:nvPr userDrawn="1"/>
            </p:nvSpPr>
            <p:spPr bwMode="ltGray">
              <a:xfrm rot="-4673370">
                <a:off x="533" y="2393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2866" name="Rectangle 98"/>
              <p:cNvSpPr>
                <a:spLocks noChangeArrowheads="1"/>
              </p:cNvSpPr>
              <p:nvPr userDrawn="1"/>
            </p:nvSpPr>
            <p:spPr bwMode="ltGray">
              <a:xfrm rot="-4646721">
                <a:off x="563" y="2390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2867" name="Rectangle 99"/>
              <p:cNvSpPr>
                <a:spLocks noChangeArrowheads="1"/>
              </p:cNvSpPr>
              <p:nvPr userDrawn="1"/>
            </p:nvSpPr>
            <p:spPr bwMode="ltGray">
              <a:xfrm rot="-4580623">
                <a:off x="594" y="2391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2868" name="Rectangle 100"/>
              <p:cNvSpPr>
                <a:spLocks noChangeArrowheads="1"/>
              </p:cNvSpPr>
              <p:nvPr userDrawn="1"/>
            </p:nvSpPr>
            <p:spPr bwMode="ltGray">
              <a:xfrm rot="-5195129">
                <a:off x="355" y="2414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2869" name="Rectangle 101"/>
              <p:cNvSpPr>
                <a:spLocks noChangeArrowheads="1"/>
              </p:cNvSpPr>
              <p:nvPr userDrawn="1"/>
            </p:nvSpPr>
            <p:spPr bwMode="ltGray">
              <a:xfrm rot="-5360484">
                <a:off x="385" y="2409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2870" name="Rectangle 102"/>
              <p:cNvSpPr>
                <a:spLocks noChangeArrowheads="1"/>
              </p:cNvSpPr>
              <p:nvPr userDrawn="1"/>
            </p:nvSpPr>
            <p:spPr bwMode="ltGray">
              <a:xfrm rot="-5288939">
                <a:off x="418" y="2405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2871" name="Rectangle 103"/>
              <p:cNvSpPr>
                <a:spLocks noChangeArrowheads="1"/>
              </p:cNvSpPr>
              <p:nvPr userDrawn="1"/>
            </p:nvSpPr>
            <p:spPr bwMode="ltGray">
              <a:xfrm rot="-5164854">
                <a:off x="449" y="2400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2872" name="Rectangle 104"/>
              <p:cNvSpPr>
                <a:spLocks noChangeArrowheads="1"/>
              </p:cNvSpPr>
              <p:nvPr userDrawn="1"/>
            </p:nvSpPr>
            <p:spPr bwMode="ltGray">
              <a:xfrm rot="-6132163">
                <a:off x="206" y="2458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2873" name="Rectangle 105"/>
              <p:cNvSpPr>
                <a:spLocks noChangeArrowheads="1"/>
              </p:cNvSpPr>
              <p:nvPr userDrawn="1"/>
            </p:nvSpPr>
            <p:spPr bwMode="ltGray">
              <a:xfrm rot="-6220433">
                <a:off x="237" y="2448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2874" name="Rectangle 106"/>
              <p:cNvSpPr>
                <a:spLocks noChangeArrowheads="1"/>
              </p:cNvSpPr>
              <p:nvPr userDrawn="1"/>
            </p:nvSpPr>
            <p:spPr bwMode="ltGray">
              <a:xfrm rot="-6110943">
                <a:off x="266" y="2438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2875" name="Rectangle 107"/>
              <p:cNvSpPr>
                <a:spLocks noChangeArrowheads="1"/>
              </p:cNvSpPr>
              <p:nvPr userDrawn="1"/>
            </p:nvSpPr>
            <p:spPr bwMode="ltGray">
              <a:xfrm rot="-5919570">
                <a:off x="292" y="2427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2876" name="Rectangle 108"/>
              <p:cNvSpPr>
                <a:spLocks noChangeArrowheads="1"/>
              </p:cNvSpPr>
              <p:nvPr userDrawn="1"/>
            </p:nvSpPr>
            <p:spPr bwMode="ltGray">
              <a:xfrm rot="-7376291">
                <a:off x="5" y="2549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2877" name="Rectangle 109"/>
              <p:cNvSpPr>
                <a:spLocks noChangeArrowheads="1"/>
              </p:cNvSpPr>
              <p:nvPr userDrawn="1"/>
            </p:nvSpPr>
            <p:spPr bwMode="ltGray">
              <a:xfrm rot="-7168347">
                <a:off x="64" y="2517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2878" name="Rectangle 110"/>
              <p:cNvSpPr>
                <a:spLocks noChangeArrowheads="1"/>
              </p:cNvSpPr>
              <p:nvPr userDrawn="1"/>
            </p:nvSpPr>
            <p:spPr bwMode="ltGray">
              <a:xfrm rot="-6802416">
                <a:off x="92" y="2502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2879" name="Rectangle 111"/>
              <p:cNvSpPr>
                <a:spLocks noChangeArrowheads="1"/>
              </p:cNvSpPr>
              <p:nvPr userDrawn="1"/>
            </p:nvSpPr>
            <p:spPr bwMode="ltGray">
              <a:xfrm rot="-6802416">
                <a:off x="119" y="2492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2880" name="Rectangle 112"/>
              <p:cNvSpPr>
                <a:spLocks noChangeArrowheads="1"/>
              </p:cNvSpPr>
              <p:nvPr userDrawn="1"/>
            </p:nvSpPr>
            <p:spPr bwMode="ltGray">
              <a:xfrm rot="-6457704">
                <a:off x="150" y="2478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2881" name="Rectangle 113"/>
              <p:cNvSpPr>
                <a:spLocks noChangeArrowheads="1"/>
              </p:cNvSpPr>
              <p:nvPr userDrawn="1"/>
            </p:nvSpPr>
            <p:spPr bwMode="ltGray">
              <a:xfrm rot="-1876771">
                <a:off x="0" y="3363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2882" name="Rectangle 114"/>
              <p:cNvSpPr>
                <a:spLocks noChangeArrowheads="1"/>
              </p:cNvSpPr>
              <p:nvPr userDrawn="1"/>
            </p:nvSpPr>
            <p:spPr bwMode="ltGray">
              <a:xfrm rot="3283992">
                <a:off x="511" y="3478"/>
                <a:ext cx="242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2883" name="Rectangle 115"/>
              <p:cNvSpPr>
                <a:spLocks noChangeArrowheads="1"/>
              </p:cNvSpPr>
              <p:nvPr userDrawn="1"/>
            </p:nvSpPr>
            <p:spPr bwMode="ltGray">
              <a:xfrm rot="3283992">
                <a:off x="35" y="2798"/>
                <a:ext cx="242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2884" name="Rectangle 116"/>
              <p:cNvSpPr>
                <a:spLocks noChangeArrowheads="1"/>
              </p:cNvSpPr>
              <p:nvPr userDrawn="1"/>
            </p:nvSpPr>
            <p:spPr bwMode="ltGray">
              <a:xfrm rot="-1876771">
                <a:off x="700" y="2851"/>
                <a:ext cx="317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2885" name="Rectangle 117"/>
              <p:cNvSpPr>
                <a:spLocks noChangeArrowheads="1"/>
              </p:cNvSpPr>
              <p:nvPr userDrawn="1"/>
            </p:nvSpPr>
            <p:spPr bwMode="ltGray">
              <a:xfrm rot="5908516">
                <a:off x="200" y="3915"/>
                <a:ext cx="138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2886" name="Rectangle 118"/>
              <p:cNvSpPr>
                <a:spLocks noChangeArrowheads="1"/>
              </p:cNvSpPr>
              <p:nvPr userDrawn="1"/>
            </p:nvSpPr>
            <p:spPr bwMode="ltGray">
              <a:xfrm rot="6683973">
                <a:off x="45" y="3915"/>
                <a:ext cx="144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2887" name="Rectangle 119"/>
              <p:cNvSpPr>
                <a:spLocks noChangeArrowheads="1"/>
              </p:cNvSpPr>
              <p:nvPr userDrawn="1"/>
            </p:nvSpPr>
            <p:spPr bwMode="ltGray">
              <a:xfrm rot="5245609">
                <a:off x="361" y="3893"/>
                <a:ext cx="132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2888" name="Rectangle 120"/>
              <p:cNvSpPr>
                <a:spLocks noChangeArrowheads="1"/>
              </p:cNvSpPr>
              <p:nvPr userDrawn="1"/>
            </p:nvSpPr>
            <p:spPr bwMode="ltGray">
              <a:xfrm rot="4500520">
                <a:off x="522" y="3847"/>
                <a:ext cx="132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2889" name="Rectangle 121"/>
              <p:cNvSpPr>
                <a:spLocks noChangeArrowheads="1"/>
              </p:cNvSpPr>
              <p:nvPr userDrawn="1"/>
            </p:nvSpPr>
            <p:spPr bwMode="ltGray">
              <a:xfrm rot="3805227">
                <a:off x="670" y="3778"/>
                <a:ext cx="132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2890" name="Rectangle 122"/>
              <p:cNvSpPr>
                <a:spLocks noChangeArrowheads="1"/>
              </p:cNvSpPr>
              <p:nvPr userDrawn="1"/>
            </p:nvSpPr>
            <p:spPr bwMode="ltGray">
              <a:xfrm rot="3060138">
                <a:off x="813" y="3688"/>
                <a:ext cx="132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2891" name="Rectangle 123"/>
              <p:cNvSpPr>
                <a:spLocks noChangeArrowheads="1"/>
              </p:cNvSpPr>
              <p:nvPr userDrawn="1"/>
            </p:nvSpPr>
            <p:spPr bwMode="ltGray">
              <a:xfrm rot="2090281">
                <a:off x="938" y="3582"/>
                <a:ext cx="132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2892" name="Rectangle 124"/>
              <p:cNvSpPr>
                <a:spLocks noChangeArrowheads="1"/>
              </p:cNvSpPr>
              <p:nvPr userDrawn="1"/>
            </p:nvSpPr>
            <p:spPr bwMode="ltGray">
              <a:xfrm rot="-7168347">
                <a:off x="-18" y="2506"/>
                <a:ext cx="132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2893" name="Rectangle 125"/>
              <p:cNvSpPr>
                <a:spLocks noChangeArrowheads="1"/>
              </p:cNvSpPr>
              <p:nvPr userDrawn="1"/>
            </p:nvSpPr>
            <p:spPr bwMode="ltGray">
              <a:xfrm rot="-6406501">
                <a:off x="136" y="2433"/>
                <a:ext cx="132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2894" name="Rectangle 126"/>
              <p:cNvSpPr>
                <a:spLocks noChangeArrowheads="1"/>
              </p:cNvSpPr>
              <p:nvPr userDrawn="1"/>
            </p:nvSpPr>
            <p:spPr bwMode="ltGray">
              <a:xfrm rot="-4970620">
                <a:off x="447" y="2364"/>
                <a:ext cx="138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2895" name="Rectangle 127"/>
              <p:cNvSpPr>
                <a:spLocks noChangeArrowheads="1"/>
              </p:cNvSpPr>
              <p:nvPr userDrawn="1"/>
            </p:nvSpPr>
            <p:spPr bwMode="ltGray">
              <a:xfrm rot="-4298502">
                <a:off x="597" y="2360"/>
                <a:ext cx="150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2896" name="Rectangle 128"/>
              <p:cNvSpPr>
                <a:spLocks noChangeArrowheads="1"/>
              </p:cNvSpPr>
              <p:nvPr userDrawn="1"/>
            </p:nvSpPr>
            <p:spPr bwMode="ltGray">
              <a:xfrm rot="-3676305">
                <a:off x="739" y="2386"/>
                <a:ext cx="155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2897" name="Rectangle 129"/>
              <p:cNvSpPr>
                <a:spLocks noChangeArrowheads="1"/>
              </p:cNvSpPr>
              <p:nvPr userDrawn="1"/>
            </p:nvSpPr>
            <p:spPr bwMode="ltGray">
              <a:xfrm rot="-3188616">
                <a:off x="869" y="2430"/>
                <a:ext cx="167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2898" name="Rectangle 130"/>
              <p:cNvSpPr>
                <a:spLocks noChangeArrowheads="1"/>
              </p:cNvSpPr>
              <p:nvPr userDrawn="1"/>
            </p:nvSpPr>
            <p:spPr bwMode="ltGray">
              <a:xfrm rot="-2610246">
                <a:off x="984" y="2497"/>
                <a:ext cx="167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2899" name="Rectangle 131"/>
              <p:cNvSpPr>
                <a:spLocks noChangeArrowheads="1"/>
              </p:cNvSpPr>
              <p:nvPr userDrawn="1"/>
            </p:nvSpPr>
            <p:spPr bwMode="ltGray">
              <a:xfrm rot="-2190008">
                <a:off x="1075" y="2585"/>
                <a:ext cx="173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2900" name="Rectangle 132"/>
              <p:cNvSpPr>
                <a:spLocks noChangeArrowheads="1"/>
              </p:cNvSpPr>
              <p:nvPr userDrawn="1"/>
            </p:nvSpPr>
            <p:spPr bwMode="ltGray">
              <a:xfrm rot="-1728558">
                <a:off x="1147" y="2688"/>
                <a:ext cx="167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2901" name="Rectangle 133"/>
              <p:cNvSpPr>
                <a:spLocks noChangeArrowheads="1"/>
              </p:cNvSpPr>
              <p:nvPr userDrawn="1"/>
            </p:nvSpPr>
            <p:spPr bwMode="ltGray">
              <a:xfrm rot="-1172118">
                <a:off x="1198" y="2805"/>
                <a:ext cx="167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2902" name="Rectangle 134"/>
              <p:cNvSpPr>
                <a:spLocks noChangeArrowheads="1"/>
              </p:cNvSpPr>
              <p:nvPr userDrawn="1"/>
            </p:nvSpPr>
            <p:spPr bwMode="ltGray">
              <a:xfrm rot="-753845">
                <a:off x="1218" y="2930"/>
                <a:ext cx="167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2903" name="Rectangle 135"/>
              <p:cNvSpPr>
                <a:spLocks noChangeArrowheads="1"/>
              </p:cNvSpPr>
              <p:nvPr userDrawn="1"/>
            </p:nvSpPr>
            <p:spPr bwMode="ltGray">
              <a:xfrm rot="-287823">
                <a:off x="1213" y="3066"/>
                <a:ext cx="167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2904" name="Rectangle 136"/>
              <p:cNvSpPr>
                <a:spLocks noChangeArrowheads="1"/>
              </p:cNvSpPr>
              <p:nvPr userDrawn="1"/>
            </p:nvSpPr>
            <p:spPr bwMode="ltGray">
              <a:xfrm rot="696741">
                <a:off x="1126" y="3337"/>
                <a:ext cx="150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2905" name="Rectangle 137"/>
              <p:cNvSpPr>
                <a:spLocks noChangeArrowheads="1"/>
              </p:cNvSpPr>
              <p:nvPr userDrawn="1"/>
            </p:nvSpPr>
            <p:spPr bwMode="ltGray">
              <a:xfrm rot="1529990">
                <a:off x="1041" y="3465"/>
                <a:ext cx="140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2906" name="Freeform 138"/>
              <p:cNvSpPr>
                <a:spLocks/>
              </p:cNvSpPr>
              <p:nvPr userDrawn="1"/>
            </p:nvSpPr>
            <p:spPr bwMode="ltGray">
              <a:xfrm>
                <a:off x="850" y="3136"/>
                <a:ext cx="204" cy="120"/>
              </a:xfrm>
              <a:custGeom>
                <a:avLst/>
                <a:gdLst>
                  <a:gd name="T0" fmla="*/ 168 w 204"/>
                  <a:gd name="T1" fmla="*/ 120 h 120"/>
                  <a:gd name="T2" fmla="*/ 204 w 204"/>
                  <a:gd name="T3" fmla="*/ 12 h 120"/>
                  <a:gd name="T4" fmla="*/ 42 w 204"/>
                  <a:gd name="T5" fmla="*/ 0 h 120"/>
                  <a:gd name="T6" fmla="*/ 0 w 204"/>
                  <a:gd name="T7" fmla="*/ 108 h 120"/>
                  <a:gd name="T8" fmla="*/ 30 w 204"/>
                  <a:gd name="T9" fmla="*/ 114 h 120"/>
                  <a:gd name="T10" fmla="*/ 60 w 204"/>
                  <a:gd name="T11" fmla="*/ 30 h 120"/>
                  <a:gd name="T12" fmla="*/ 102 w 204"/>
                  <a:gd name="T13" fmla="*/ 36 h 120"/>
                  <a:gd name="T14" fmla="*/ 78 w 204"/>
                  <a:gd name="T15" fmla="*/ 108 h 120"/>
                  <a:gd name="T16" fmla="*/ 102 w 204"/>
                  <a:gd name="T17" fmla="*/ 108 h 120"/>
                  <a:gd name="T18" fmla="*/ 132 w 204"/>
                  <a:gd name="T19" fmla="*/ 36 h 120"/>
                  <a:gd name="T20" fmla="*/ 162 w 204"/>
                  <a:gd name="T21" fmla="*/ 36 h 120"/>
                  <a:gd name="T22" fmla="*/ 138 w 204"/>
                  <a:gd name="T23" fmla="*/ 114 h 120"/>
                  <a:gd name="T24" fmla="*/ 168 w 204"/>
                  <a:gd name="T25" fmla="*/ 120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04" h="120">
                    <a:moveTo>
                      <a:pt x="168" y="120"/>
                    </a:moveTo>
                    <a:lnTo>
                      <a:pt x="204" y="12"/>
                    </a:lnTo>
                    <a:lnTo>
                      <a:pt x="42" y="0"/>
                    </a:lnTo>
                    <a:lnTo>
                      <a:pt x="0" y="108"/>
                    </a:lnTo>
                    <a:lnTo>
                      <a:pt x="30" y="114"/>
                    </a:lnTo>
                    <a:lnTo>
                      <a:pt x="60" y="30"/>
                    </a:lnTo>
                    <a:lnTo>
                      <a:pt x="102" y="36"/>
                    </a:lnTo>
                    <a:lnTo>
                      <a:pt x="78" y="108"/>
                    </a:lnTo>
                    <a:lnTo>
                      <a:pt x="102" y="108"/>
                    </a:lnTo>
                    <a:lnTo>
                      <a:pt x="132" y="36"/>
                    </a:lnTo>
                    <a:lnTo>
                      <a:pt x="162" y="36"/>
                    </a:lnTo>
                    <a:lnTo>
                      <a:pt x="138" y="114"/>
                    </a:lnTo>
                    <a:lnTo>
                      <a:pt x="168" y="12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32907" name="Freeform 139"/>
              <p:cNvSpPr>
                <a:spLocks/>
              </p:cNvSpPr>
              <p:nvPr userDrawn="1"/>
            </p:nvSpPr>
            <p:spPr bwMode="ltGray">
              <a:xfrm>
                <a:off x="19" y="2722"/>
                <a:ext cx="90" cy="78"/>
              </a:xfrm>
              <a:custGeom>
                <a:avLst/>
                <a:gdLst>
                  <a:gd name="T0" fmla="*/ 66 w 90"/>
                  <a:gd name="T1" fmla="*/ 36 h 78"/>
                  <a:gd name="T2" fmla="*/ 66 w 90"/>
                  <a:gd name="T3" fmla="*/ 36 h 78"/>
                  <a:gd name="T4" fmla="*/ 18 w 90"/>
                  <a:gd name="T5" fmla="*/ 24 h 78"/>
                  <a:gd name="T6" fmla="*/ 0 w 90"/>
                  <a:gd name="T7" fmla="*/ 30 h 78"/>
                  <a:gd name="T8" fmla="*/ 36 w 90"/>
                  <a:gd name="T9" fmla="*/ 78 h 78"/>
                  <a:gd name="T10" fmla="*/ 48 w 90"/>
                  <a:gd name="T11" fmla="*/ 72 h 78"/>
                  <a:gd name="T12" fmla="*/ 24 w 90"/>
                  <a:gd name="T13" fmla="*/ 36 h 78"/>
                  <a:gd name="T14" fmla="*/ 24 w 90"/>
                  <a:gd name="T15" fmla="*/ 36 h 78"/>
                  <a:gd name="T16" fmla="*/ 72 w 90"/>
                  <a:gd name="T17" fmla="*/ 54 h 78"/>
                  <a:gd name="T18" fmla="*/ 90 w 90"/>
                  <a:gd name="T19" fmla="*/ 42 h 78"/>
                  <a:gd name="T20" fmla="*/ 54 w 90"/>
                  <a:gd name="T21" fmla="*/ 0 h 78"/>
                  <a:gd name="T22" fmla="*/ 42 w 90"/>
                  <a:gd name="T23" fmla="*/ 6 h 78"/>
                  <a:gd name="T24" fmla="*/ 66 w 90"/>
                  <a:gd name="T25" fmla="*/ 36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0" h="78">
                    <a:moveTo>
                      <a:pt x="66" y="36"/>
                    </a:moveTo>
                    <a:lnTo>
                      <a:pt x="66" y="36"/>
                    </a:lnTo>
                    <a:lnTo>
                      <a:pt x="18" y="24"/>
                    </a:lnTo>
                    <a:lnTo>
                      <a:pt x="0" y="30"/>
                    </a:lnTo>
                    <a:lnTo>
                      <a:pt x="36" y="78"/>
                    </a:lnTo>
                    <a:lnTo>
                      <a:pt x="48" y="72"/>
                    </a:lnTo>
                    <a:lnTo>
                      <a:pt x="24" y="36"/>
                    </a:lnTo>
                    <a:lnTo>
                      <a:pt x="24" y="36"/>
                    </a:lnTo>
                    <a:lnTo>
                      <a:pt x="72" y="54"/>
                    </a:lnTo>
                    <a:lnTo>
                      <a:pt x="90" y="42"/>
                    </a:lnTo>
                    <a:lnTo>
                      <a:pt x="54" y="0"/>
                    </a:lnTo>
                    <a:lnTo>
                      <a:pt x="42" y="6"/>
                    </a:lnTo>
                    <a:lnTo>
                      <a:pt x="66" y="36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32908" name="Freeform 140"/>
              <p:cNvSpPr>
                <a:spLocks/>
              </p:cNvSpPr>
              <p:nvPr userDrawn="1"/>
            </p:nvSpPr>
            <p:spPr bwMode="ltGray">
              <a:xfrm>
                <a:off x="97" y="2651"/>
                <a:ext cx="101" cy="89"/>
              </a:xfrm>
              <a:custGeom>
                <a:avLst/>
                <a:gdLst>
                  <a:gd name="T0" fmla="*/ 54 w 101"/>
                  <a:gd name="T1" fmla="*/ 89 h 89"/>
                  <a:gd name="T2" fmla="*/ 65 w 101"/>
                  <a:gd name="T3" fmla="*/ 83 h 89"/>
                  <a:gd name="T4" fmla="*/ 48 w 101"/>
                  <a:gd name="T5" fmla="*/ 35 h 89"/>
                  <a:gd name="T6" fmla="*/ 89 w 101"/>
                  <a:gd name="T7" fmla="*/ 65 h 89"/>
                  <a:gd name="T8" fmla="*/ 101 w 101"/>
                  <a:gd name="T9" fmla="*/ 59 h 89"/>
                  <a:gd name="T10" fmla="*/ 83 w 101"/>
                  <a:gd name="T11" fmla="*/ 0 h 89"/>
                  <a:gd name="T12" fmla="*/ 71 w 101"/>
                  <a:gd name="T13" fmla="*/ 12 h 89"/>
                  <a:gd name="T14" fmla="*/ 83 w 101"/>
                  <a:gd name="T15" fmla="*/ 41 h 89"/>
                  <a:gd name="T16" fmla="*/ 48 w 101"/>
                  <a:gd name="T17" fmla="*/ 23 h 89"/>
                  <a:gd name="T18" fmla="*/ 36 w 101"/>
                  <a:gd name="T19" fmla="*/ 29 h 89"/>
                  <a:gd name="T20" fmla="*/ 45 w 101"/>
                  <a:gd name="T21" fmla="*/ 68 h 89"/>
                  <a:gd name="T22" fmla="*/ 18 w 101"/>
                  <a:gd name="T23" fmla="*/ 41 h 89"/>
                  <a:gd name="T24" fmla="*/ 0 w 101"/>
                  <a:gd name="T25" fmla="*/ 53 h 89"/>
                  <a:gd name="T26" fmla="*/ 54 w 101"/>
                  <a:gd name="T27" fmla="*/ 89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01" h="89">
                    <a:moveTo>
                      <a:pt x="54" y="89"/>
                    </a:moveTo>
                    <a:lnTo>
                      <a:pt x="65" y="83"/>
                    </a:lnTo>
                    <a:lnTo>
                      <a:pt x="48" y="35"/>
                    </a:lnTo>
                    <a:lnTo>
                      <a:pt x="89" y="65"/>
                    </a:lnTo>
                    <a:lnTo>
                      <a:pt x="101" y="59"/>
                    </a:lnTo>
                    <a:lnTo>
                      <a:pt x="83" y="0"/>
                    </a:lnTo>
                    <a:lnTo>
                      <a:pt x="71" y="12"/>
                    </a:lnTo>
                    <a:lnTo>
                      <a:pt x="83" y="41"/>
                    </a:lnTo>
                    <a:lnTo>
                      <a:pt x="48" y="23"/>
                    </a:lnTo>
                    <a:lnTo>
                      <a:pt x="36" y="29"/>
                    </a:lnTo>
                    <a:lnTo>
                      <a:pt x="45" y="68"/>
                    </a:lnTo>
                    <a:lnTo>
                      <a:pt x="18" y="41"/>
                    </a:lnTo>
                    <a:lnTo>
                      <a:pt x="0" y="53"/>
                    </a:lnTo>
                    <a:lnTo>
                      <a:pt x="54" y="89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32909" name="Freeform 141"/>
              <p:cNvSpPr>
                <a:spLocks/>
              </p:cNvSpPr>
              <p:nvPr userDrawn="1"/>
            </p:nvSpPr>
            <p:spPr bwMode="ltGray">
              <a:xfrm>
                <a:off x="677" y="3502"/>
                <a:ext cx="83" cy="78"/>
              </a:xfrm>
              <a:custGeom>
                <a:avLst/>
                <a:gdLst>
                  <a:gd name="T0" fmla="*/ 36 w 83"/>
                  <a:gd name="T1" fmla="*/ 78 h 78"/>
                  <a:gd name="T2" fmla="*/ 83 w 83"/>
                  <a:gd name="T3" fmla="*/ 48 h 78"/>
                  <a:gd name="T4" fmla="*/ 54 w 83"/>
                  <a:gd name="T5" fmla="*/ 0 h 78"/>
                  <a:gd name="T6" fmla="*/ 0 w 83"/>
                  <a:gd name="T7" fmla="*/ 30 h 78"/>
                  <a:gd name="T8" fmla="*/ 6 w 83"/>
                  <a:gd name="T9" fmla="*/ 36 h 78"/>
                  <a:gd name="T10" fmla="*/ 42 w 83"/>
                  <a:gd name="T11" fmla="*/ 18 h 78"/>
                  <a:gd name="T12" fmla="*/ 54 w 83"/>
                  <a:gd name="T13" fmla="*/ 30 h 78"/>
                  <a:gd name="T14" fmla="*/ 24 w 83"/>
                  <a:gd name="T15" fmla="*/ 48 h 78"/>
                  <a:gd name="T16" fmla="*/ 30 w 83"/>
                  <a:gd name="T17" fmla="*/ 54 h 78"/>
                  <a:gd name="T18" fmla="*/ 60 w 83"/>
                  <a:gd name="T19" fmla="*/ 36 h 78"/>
                  <a:gd name="T20" fmla="*/ 66 w 83"/>
                  <a:gd name="T21" fmla="*/ 48 h 78"/>
                  <a:gd name="T22" fmla="*/ 30 w 83"/>
                  <a:gd name="T23" fmla="*/ 66 h 78"/>
                  <a:gd name="T24" fmla="*/ 36 w 83"/>
                  <a:gd name="T25" fmla="*/ 78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3" h="78">
                    <a:moveTo>
                      <a:pt x="36" y="78"/>
                    </a:moveTo>
                    <a:lnTo>
                      <a:pt x="83" y="48"/>
                    </a:lnTo>
                    <a:lnTo>
                      <a:pt x="54" y="0"/>
                    </a:lnTo>
                    <a:lnTo>
                      <a:pt x="0" y="30"/>
                    </a:lnTo>
                    <a:lnTo>
                      <a:pt x="6" y="36"/>
                    </a:lnTo>
                    <a:lnTo>
                      <a:pt x="42" y="18"/>
                    </a:lnTo>
                    <a:lnTo>
                      <a:pt x="54" y="30"/>
                    </a:lnTo>
                    <a:lnTo>
                      <a:pt x="24" y="48"/>
                    </a:lnTo>
                    <a:lnTo>
                      <a:pt x="30" y="54"/>
                    </a:lnTo>
                    <a:lnTo>
                      <a:pt x="60" y="36"/>
                    </a:lnTo>
                    <a:lnTo>
                      <a:pt x="66" y="48"/>
                    </a:lnTo>
                    <a:lnTo>
                      <a:pt x="30" y="66"/>
                    </a:lnTo>
                    <a:lnTo>
                      <a:pt x="36" y="78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32910" name="Freeform 142"/>
              <p:cNvSpPr>
                <a:spLocks/>
              </p:cNvSpPr>
              <p:nvPr userDrawn="1"/>
            </p:nvSpPr>
            <p:spPr bwMode="ltGray">
              <a:xfrm>
                <a:off x="940" y="2782"/>
                <a:ext cx="90" cy="72"/>
              </a:xfrm>
              <a:custGeom>
                <a:avLst/>
                <a:gdLst>
                  <a:gd name="T0" fmla="*/ 90 w 90"/>
                  <a:gd name="T1" fmla="*/ 30 h 72"/>
                  <a:gd name="T2" fmla="*/ 66 w 90"/>
                  <a:gd name="T3" fmla="*/ 0 h 72"/>
                  <a:gd name="T4" fmla="*/ 0 w 90"/>
                  <a:gd name="T5" fmla="*/ 36 h 72"/>
                  <a:gd name="T6" fmla="*/ 24 w 90"/>
                  <a:gd name="T7" fmla="*/ 72 h 72"/>
                  <a:gd name="T8" fmla="*/ 36 w 90"/>
                  <a:gd name="T9" fmla="*/ 66 h 72"/>
                  <a:gd name="T10" fmla="*/ 18 w 90"/>
                  <a:gd name="T11" fmla="*/ 42 h 72"/>
                  <a:gd name="T12" fmla="*/ 36 w 90"/>
                  <a:gd name="T13" fmla="*/ 30 h 72"/>
                  <a:gd name="T14" fmla="*/ 54 w 90"/>
                  <a:gd name="T15" fmla="*/ 54 h 72"/>
                  <a:gd name="T16" fmla="*/ 60 w 90"/>
                  <a:gd name="T17" fmla="*/ 48 h 72"/>
                  <a:gd name="T18" fmla="*/ 48 w 90"/>
                  <a:gd name="T19" fmla="*/ 24 h 72"/>
                  <a:gd name="T20" fmla="*/ 60 w 90"/>
                  <a:gd name="T21" fmla="*/ 12 h 72"/>
                  <a:gd name="T22" fmla="*/ 78 w 90"/>
                  <a:gd name="T23" fmla="*/ 42 h 72"/>
                  <a:gd name="T24" fmla="*/ 90 w 90"/>
                  <a:gd name="T25" fmla="*/ 30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0" h="72">
                    <a:moveTo>
                      <a:pt x="90" y="30"/>
                    </a:moveTo>
                    <a:lnTo>
                      <a:pt x="66" y="0"/>
                    </a:lnTo>
                    <a:lnTo>
                      <a:pt x="0" y="36"/>
                    </a:lnTo>
                    <a:lnTo>
                      <a:pt x="24" y="72"/>
                    </a:lnTo>
                    <a:lnTo>
                      <a:pt x="36" y="66"/>
                    </a:lnTo>
                    <a:lnTo>
                      <a:pt x="18" y="42"/>
                    </a:lnTo>
                    <a:lnTo>
                      <a:pt x="36" y="30"/>
                    </a:lnTo>
                    <a:lnTo>
                      <a:pt x="54" y="54"/>
                    </a:lnTo>
                    <a:lnTo>
                      <a:pt x="60" y="48"/>
                    </a:lnTo>
                    <a:lnTo>
                      <a:pt x="48" y="24"/>
                    </a:lnTo>
                    <a:lnTo>
                      <a:pt x="60" y="12"/>
                    </a:lnTo>
                    <a:lnTo>
                      <a:pt x="78" y="42"/>
                    </a:lnTo>
                    <a:lnTo>
                      <a:pt x="90" y="3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32911" name="Freeform 143"/>
              <p:cNvSpPr>
                <a:spLocks/>
              </p:cNvSpPr>
              <p:nvPr userDrawn="1"/>
            </p:nvSpPr>
            <p:spPr bwMode="ltGray">
              <a:xfrm>
                <a:off x="898" y="2716"/>
                <a:ext cx="90" cy="84"/>
              </a:xfrm>
              <a:custGeom>
                <a:avLst/>
                <a:gdLst>
                  <a:gd name="T0" fmla="*/ 42 w 90"/>
                  <a:gd name="T1" fmla="*/ 60 h 84"/>
                  <a:gd name="T2" fmla="*/ 42 w 90"/>
                  <a:gd name="T3" fmla="*/ 60 h 84"/>
                  <a:gd name="T4" fmla="*/ 72 w 90"/>
                  <a:gd name="T5" fmla="*/ 12 h 84"/>
                  <a:gd name="T6" fmla="*/ 66 w 90"/>
                  <a:gd name="T7" fmla="*/ 0 h 84"/>
                  <a:gd name="T8" fmla="*/ 0 w 90"/>
                  <a:gd name="T9" fmla="*/ 42 h 84"/>
                  <a:gd name="T10" fmla="*/ 6 w 90"/>
                  <a:gd name="T11" fmla="*/ 54 h 84"/>
                  <a:gd name="T12" fmla="*/ 54 w 90"/>
                  <a:gd name="T13" fmla="*/ 24 h 84"/>
                  <a:gd name="T14" fmla="*/ 54 w 90"/>
                  <a:gd name="T15" fmla="*/ 24 h 84"/>
                  <a:gd name="T16" fmla="*/ 18 w 90"/>
                  <a:gd name="T17" fmla="*/ 72 h 84"/>
                  <a:gd name="T18" fmla="*/ 24 w 90"/>
                  <a:gd name="T19" fmla="*/ 84 h 84"/>
                  <a:gd name="T20" fmla="*/ 90 w 90"/>
                  <a:gd name="T21" fmla="*/ 42 h 84"/>
                  <a:gd name="T22" fmla="*/ 84 w 90"/>
                  <a:gd name="T23" fmla="*/ 30 h 84"/>
                  <a:gd name="T24" fmla="*/ 42 w 90"/>
                  <a:gd name="T25" fmla="*/ 60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0" h="84">
                    <a:moveTo>
                      <a:pt x="42" y="60"/>
                    </a:moveTo>
                    <a:lnTo>
                      <a:pt x="42" y="60"/>
                    </a:lnTo>
                    <a:lnTo>
                      <a:pt x="72" y="12"/>
                    </a:lnTo>
                    <a:lnTo>
                      <a:pt x="66" y="0"/>
                    </a:lnTo>
                    <a:lnTo>
                      <a:pt x="0" y="42"/>
                    </a:lnTo>
                    <a:lnTo>
                      <a:pt x="6" y="54"/>
                    </a:lnTo>
                    <a:lnTo>
                      <a:pt x="54" y="24"/>
                    </a:lnTo>
                    <a:lnTo>
                      <a:pt x="54" y="24"/>
                    </a:lnTo>
                    <a:lnTo>
                      <a:pt x="18" y="72"/>
                    </a:lnTo>
                    <a:lnTo>
                      <a:pt x="24" y="84"/>
                    </a:lnTo>
                    <a:lnTo>
                      <a:pt x="90" y="42"/>
                    </a:lnTo>
                    <a:lnTo>
                      <a:pt x="84" y="30"/>
                    </a:lnTo>
                    <a:lnTo>
                      <a:pt x="42" y="6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32912" name="Freeform 144"/>
              <p:cNvSpPr>
                <a:spLocks/>
              </p:cNvSpPr>
              <p:nvPr userDrawn="1"/>
            </p:nvSpPr>
            <p:spPr bwMode="ltGray">
              <a:xfrm>
                <a:off x="7" y="3837"/>
                <a:ext cx="6" cy="12"/>
              </a:xfrm>
              <a:custGeom>
                <a:avLst/>
                <a:gdLst>
                  <a:gd name="T0" fmla="*/ 6 w 6"/>
                  <a:gd name="T1" fmla="*/ 0 h 12"/>
                  <a:gd name="T2" fmla="*/ 6 w 6"/>
                  <a:gd name="T3" fmla="*/ 0 h 12"/>
                  <a:gd name="T4" fmla="*/ 0 w 6"/>
                  <a:gd name="T5" fmla="*/ 0 h 12"/>
                  <a:gd name="T6" fmla="*/ 0 w 6"/>
                  <a:gd name="T7" fmla="*/ 0 h 12"/>
                  <a:gd name="T8" fmla="*/ 0 w 6"/>
                  <a:gd name="T9" fmla="*/ 12 h 12"/>
                  <a:gd name="T10" fmla="*/ 6 w 6"/>
                  <a:gd name="T11" fmla="*/ 0 h 12"/>
                  <a:gd name="T12" fmla="*/ 6 w 6"/>
                  <a:gd name="T13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12">
                    <a:moveTo>
                      <a:pt x="6" y="0"/>
                    </a:moveTo>
                    <a:lnTo>
                      <a:pt x="6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12"/>
                    </a:lnTo>
                    <a:lnTo>
                      <a:pt x="6" y="0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32913" name="Freeform 145"/>
              <p:cNvSpPr>
                <a:spLocks/>
              </p:cNvSpPr>
              <p:nvPr userDrawn="1"/>
            </p:nvSpPr>
            <p:spPr bwMode="ltGray">
              <a:xfrm>
                <a:off x="7" y="2555"/>
                <a:ext cx="30" cy="48"/>
              </a:xfrm>
              <a:custGeom>
                <a:avLst/>
                <a:gdLst>
                  <a:gd name="T0" fmla="*/ 18 w 30"/>
                  <a:gd name="T1" fmla="*/ 48 h 48"/>
                  <a:gd name="T2" fmla="*/ 18 w 30"/>
                  <a:gd name="T3" fmla="*/ 48 h 48"/>
                  <a:gd name="T4" fmla="*/ 30 w 30"/>
                  <a:gd name="T5" fmla="*/ 42 h 48"/>
                  <a:gd name="T6" fmla="*/ 0 w 30"/>
                  <a:gd name="T7" fmla="*/ 0 h 48"/>
                  <a:gd name="T8" fmla="*/ 0 w 30"/>
                  <a:gd name="T9" fmla="*/ 24 h 48"/>
                  <a:gd name="T10" fmla="*/ 18 w 30"/>
                  <a:gd name="T11" fmla="*/ 48 h 48"/>
                  <a:gd name="T12" fmla="*/ 18 w 30"/>
                  <a:gd name="T13" fmla="*/ 48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" h="48">
                    <a:moveTo>
                      <a:pt x="18" y="48"/>
                    </a:moveTo>
                    <a:lnTo>
                      <a:pt x="18" y="48"/>
                    </a:lnTo>
                    <a:lnTo>
                      <a:pt x="30" y="42"/>
                    </a:lnTo>
                    <a:lnTo>
                      <a:pt x="0" y="0"/>
                    </a:lnTo>
                    <a:lnTo>
                      <a:pt x="0" y="24"/>
                    </a:lnTo>
                    <a:lnTo>
                      <a:pt x="18" y="48"/>
                    </a:lnTo>
                    <a:lnTo>
                      <a:pt x="18" y="48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32914" name="Freeform 146"/>
              <p:cNvSpPr>
                <a:spLocks/>
              </p:cNvSpPr>
              <p:nvPr userDrawn="1"/>
            </p:nvSpPr>
            <p:spPr bwMode="ltGray">
              <a:xfrm>
                <a:off x="7" y="3843"/>
                <a:ext cx="36" cy="66"/>
              </a:xfrm>
              <a:custGeom>
                <a:avLst/>
                <a:gdLst>
                  <a:gd name="T0" fmla="*/ 36 w 36"/>
                  <a:gd name="T1" fmla="*/ 0 h 66"/>
                  <a:gd name="T2" fmla="*/ 24 w 36"/>
                  <a:gd name="T3" fmla="*/ 0 h 66"/>
                  <a:gd name="T4" fmla="*/ 24 w 36"/>
                  <a:gd name="T5" fmla="*/ 0 h 66"/>
                  <a:gd name="T6" fmla="*/ 0 w 36"/>
                  <a:gd name="T7" fmla="*/ 36 h 66"/>
                  <a:gd name="T8" fmla="*/ 0 w 36"/>
                  <a:gd name="T9" fmla="*/ 66 h 66"/>
                  <a:gd name="T10" fmla="*/ 36 w 36"/>
                  <a:gd name="T11" fmla="*/ 0 h 66"/>
                  <a:gd name="T12" fmla="*/ 36 w 36"/>
                  <a:gd name="T13" fmla="*/ 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6" h="66">
                    <a:moveTo>
                      <a:pt x="36" y="0"/>
                    </a:moveTo>
                    <a:lnTo>
                      <a:pt x="24" y="0"/>
                    </a:lnTo>
                    <a:lnTo>
                      <a:pt x="24" y="0"/>
                    </a:lnTo>
                    <a:lnTo>
                      <a:pt x="0" y="36"/>
                    </a:lnTo>
                    <a:lnTo>
                      <a:pt x="0" y="66"/>
                    </a:lnTo>
                    <a:lnTo>
                      <a:pt x="36" y="0"/>
                    </a:lnTo>
                    <a:lnTo>
                      <a:pt x="36" y="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32915" name="Rectangle 147"/>
              <p:cNvSpPr>
                <a:spLocks noChangeArrowheads="1"/>
              </p:cNvSpPr>
              <p:nvPr userDrawn="1"/>
            </p:nvSpPr>
            <p:spPr bwMode="ltGray">
              <a:xfrm rot="244926">
                <a:off x="1177" y="3201"/>
                <a:ext cx="161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2916" name="Rectangle 148"/>
              <p:cNvSpPr>
                <a:spLocks noChangeArrowheads="1"/>
              </p:cNvSpPr>
              <p:nvPr userDrawn="1"/>
            </p:nvSpPr>
            <p:spPr bwMode="ltGray">
              <a:xfrm rot="-5598588">
                <a:off x="290" y="2386"/>
                <a:ext cx="138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2917" name="Freeform 149"/>
              <p:cNvSpPr>
                <a:spLocks/>
              </p:cNvSpPr>
              <p:nvPr userDrawn="1"/>
            </p:nvSpPr>
            <p:spPr bwMode="ltGray">
              <a:xfrm>
                <a:off x="139" y="3573"/>
                <a:ext cx="144" cy="154"/>
              </a:xfrm>
              <a:custGeom>
                <a:avLst/>
                <a:gdLst>
                  <a:gd name="T0" fmla="*/ 0 w 144"/>
                  <a:gd name="T1" fmla="*/ 102 h 154"/>
                  <a:gd name="T2" fmla="*/ 59 w 144"/>
                  <a:gd name="T3" fmla="*/ 154 h 154"/>
                  <a:gd name="T4" fmla="*/ 117 w 144"/>
                  <a:gd name="T5" fmla="*/ 120 h 154"/>
                  <a:gd name="T6" fmla="*/ 62 w 144"/>
                  <a:gd name="T7" fmla="*/ 55 h 154"/>
                  <a:gd name="T8" fmla="*/ 104 w 144"/>
                  <a:gd name="T9" fmla="*/ 34 h 154"/>
                  <a:gd name="T10" fmla="*/ 117 w 144"/>
                  <a:gd name="T11" fmla="*/ 53 h 154"/>
                  <a:gd name="T12" fmla="*/ 141 w 144"/>
                  <a:gd name="T13" fmla="*/ 47 h 154"/>
                  <a:gd name="T14" fmla="*/ 97 w 144"/>
                  <a:gd name="T15" fmla="*/ 2 h 154"/>
                  <a:gd name="T16" fmla="*/ 36 w 144"/>
                  <a:gd name="T17" fmla="*/ 33 h 154"/>
                  <a:gd name="T18" fmla="*/ 90 w 144"/>
                  <a:gd name="T19" fmla="*/ 107 h 154"/>
                  <a:gd name="T20" fmla="*/ 28 w 144"/>
                  <a:gd name="T21" fmla="*/ 101 h 154"/>
                  <a:gd name="T22" fmla="*/ 0 w 144"/>
                  <a:gd name="T23" fmla="*/ 102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44" h="154">
                    <a:moveTo>
                      <a:pt x="0" y="102"/>
                    </a:moveTo>
                    <a:cubicBezTo>
                      <a:pt x="6" y="140"/>
                      <a:pt x="25" y="154"/>
                      <a:pt x="59" y="154"/>
                    </a:cubicBezTo>
                    <a:cubicBezTo>
                      <a:pt x="111" y="152"/>
                      <a:pt x="106" y="130"/>
                      <a:pt x="117" y="120"/>
                    </a:cubicBezTo>
                    <a:cubicBezTo>
                      <a:pt x="119" y="61"/>
                      <a:pt x="84" y="84"/>
                      <a:pt x="62" y="55"/>
                    </a:cubicBezTo>
                    <a:cubicBezTo>
                      <a:pt x="59" y="42"/>
                      <a:pt x="78" y="11"/>
                      <a:pt x="104" y="34"/>
                    </a:cubicBezTo>
                    <a:cubicBezTo>
                      <a:pt x="108" y="41"/>
                      <a:pt x="111" y="51"/>
                      <a:pt x="117" y="53"/>
                    </a:cubicBezTo>
                    <a:cubicBezTo>
                      <a:pt x="123" y="55"/>
                      <a:pt x="144" y="55"/>
                      <a:pt x="141" y="47"/>
                    </a:cubicBezTo>
                    <a:cubicBezTo>
                      <a:pt x="138" y="39"/>
                      <a:pt x="126" y="5"/>
                      <a:pt x="97" y="2"/>
                    </a:cubicBezTo>
                    <a:cubicBezTo>
                      <a:pt x="77" y="0"/>
                      <a:pt x="48" y="0"/>
                      <a:pt x="36" y="33"/>
                    </a:cubicBezTo>
                    <a:cubicBezTo>
                      <a:pt x="15" y="89"/>
                      <a:pt x="83" y="79"/>
                      <a:pt x="90" y="107"/>
                    </a:cubicBezTo>
                    <a:cubicBezTo>
                      <a:pt x="96" y="130"/>
                      <a:pt x="34" y="147"/>
                      <a:pt x="28" y="101"/>
                    </a:cubicBezTo>
                    <a:cubicBezTo>
                      <a:pt x="12" y="104"/>
                      <a:pt x="15" y="98"/>
                      <a:pt x="0" y="102"/>
                    </a:cubicBez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32918" name="Freeform 150"/>
              <p:cNvSpPr>
                <a:spLocks/>
              </p:cNvSpPr>
              <p:nvPr userDrawn="1"/>
            </p:nvSpPr>
            <p:spPr bwMode="ltGray">
              <a:xfrm rot="-2857037">
                <a:off x="619" y="3550"/>
                <a:ext cx="68" cy="69"/>
              </a:xfrm>
              <a:custGeom>
                <a:avLst/>
                <a:gdLst>
                  <a:gd name="T0" fmla="*/ 0 w 144"/>
                  <a:gd name="T1" fmla="*/ 102 h 154"/>
                  <a:gd name="T2" fmla="*/ 59 w 144"/>
                  <a:gd name="T3" fmla="*/ 154 h 154"/>
                  <a:gd name="T4" fmla="*/ 117 w 144"/>
                  <a:gd name="T5" fmla="*/ 120 h 154"/>
                  <a:gd name="T6" fmla="*/ 62 w 144"/>
                  <a:gd name="T7" fmla="*/ 55 h 154"/>
                  <a:gd name="T8" fmla="*/ 104 w 144"/>
                  <a:gd name="T9" fmla="*/ 34 h 154"/>
                  <a:gd name="T10" fmla="*/ 117 w 144"/>
                  <a:gd name="T11" fmla="*/ 53 h 154"/>
                  <a:gd name="T12" fmla="*/ 141 w 144"/>
                  <a:gd name="T13" fmla="*/ 47 h 154"/>
                  <a:gd name="T14" fmla="*/ 97 w 144"/>
                  <a:gd name="T15" fmla="*/ 2 h 154"/>
                  <a:gd name="T16" fmla="*/ 36 w 144"/>
                  <a:gd name="T17" fmla="*/ 33 h 154"/>
                  <a:gd name="T18" fmla="*/ 90 w 144"/>
                  <a:gd name="T19" fmla="*/ 107 h 154"/>
                  <a:gd name="T20" fmla="*/ 28 w 144"/>
                  <a:gd name="T21" fmla="*/ 101 h 154"/>
                  <a:gd name="T22" fmla="*/ 0 w 144"/>
                  <a:gd name="T23" fmla="*/ 102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44" h="154">
                    <a:moveTo>
                      <a:pt x="0" y="102"/>
                    </a:moveTo>
                    <a:cubicBezTo>
                      <a:pt x="6" y="140"/>
                      <a:pt x="25" y="154"/>
                      <a:pt x="59" y="154"/>
                    </a:cubicBezTo>
                    <a:cubicBezTo>
                      <a:pt x="111" y="152"/>
                      <a:pt x="106" y="130"/>
                      <a:pt x="117" y="120"/>
                    </a:cubicBezTo>
                    <a:cubicBezTo>
                      <a:pt x="113" y="47"/>
                      <a:pt x="84" y="84"/>
                      <a:pt x="62" y="55"/>
                    </a:cubicBezTo>
                    <a:cubicBezTo>
                      <a:pt x="59" y="42"/>
                      <a:pt x="78" y="11"/>
                      <a:pt x="104" y="34"/>
                    </a:cubicBezTo>
                    <a:cubicBezTo>
                      <a:pt x="108" y="41"/>
                      <a:pt x="111" y="51"/>
                      <a:pt x="117" y="53"/>
                    </a:cubicBezTo>
                    <a:cubicBezTo>
                      <a:pt x="123" y="55"/>
                      <a:pt x="144" y="55"/>
                      <a:pt x="141" y="47"/>
                    </a:cubicBezTo>
                    <a:cubicBezTo>
                      <a:pt x="138" y="39"/>
                      <a:pt x="126" y="5"/>
                      <a:pt x="97" y="2"/>
                    </a:cubicBezTo>
                    <a:cubicBezTo>
                      <a:pt x="77" y="0"/>
                      <a:pt x="48" y="0"/>
                      <a:pt x="36" y="33"/>
                    </a:cubicBezTo>
                    <a:cubicBezTo>
                      <a:pt x="15" y="89"/>
                      <a:pt x="83" y="79"/>
                      <a:pt x="90" y="107"/>
                    </a:cubicBezTo>
                    <a:cubicBezTo>
                      <a:pt x="96" y="130"/>
                      <a:pt x="34" y="147"/>
                      <a:pt x="28" y="101"/>
                    </a:cubicBezTo>
                    <a:cubicBezTo>
                      <a:pt x="12" y="104"/>
                      <a:pt x="15" y="98"/>
                      <a:pt x="0" y="102"/>
                    </a:cubicBez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32919" name="Freeform 151"/>
              <p:cNvSpPr>
                <a:spLocks/>
              </p:cNvSpPr>
              <p:nvPr userDrawn="1"/>
            </p:nvSpPr>
            <p:spPr bwMode="ltGray">
              <a:xfrm>
                <a:off x="235" y="2503"/>
                <a:ext cx="348" cy="1272"/>
              </a:xfrm>
              <a:custGeom>
                <a:avLst/>
                <a:gdLst>
                  <a:gd name="T0" fmla="*/ 0 w 348"/>
                  <a:gd name="T1" fmla="*/ 0 h 1272"/>
                  <a:gd name="T2" fmla="*/ 287 w 348"/>
                  <a:gd name="T3" fmla="*/ 582 h 1272"/>
                  <a:gd name="T4" fmla="*/ 348 w 348"/>
                  <a:gd name="T5" fmla="*/ 1272 h 1272"/>
                  <a:gd name="T6" fmla="*/ 54 w 348"/>
                  <a:gd name="T7" fmla="*/ 676 h 1272"/>
                  <a:gd name="T8" fmla="*/ 0 w 348"/>
                  <a:gd name="T9" fmla="*/ 0 h 12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8" h="1272">
                    <a:moveTo>
                      <a:pt x="0" y="0"/>
                    </a:moveTo>
                    <a:lnTo>
                      <a:pt x="287" y="582"/>
                    </a:lnTo>
                    <a:lnTo>
                      <a:pt x="348" y="1272"/>
                    </a:lnTo>
                    <a:lnTo>
                      <a:pt x="54" y="676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bg2">
                      <a:gamma/>
                      <a:shade val="96863"/>
                      <a:invGamma/>
                    </a:schemeClr>
                  </a:gs>
                </a:gsLst>
                <a:lin ang="189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 cmpd="sng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32920" name="Oval 152"/>
              <p:cNvSpPr>
                <a:spLocks noChangeArrowheads="1"/>
              </p:cNvSpPr>
              <p:nvPr userDrawn="1"/>
            </p:nvSpPr>
            <p:spPr bwMode="ltGray">
              <a:xfrm rot="-1684349">
                <a:off x="296" y="3047"/>
                <a:ext cx="221" cy="174"/>
              </a:xfrm>
              <a:prstGeom prst="ellipse">
                <a:avLst/>
              </a:prstGeom>
              <a:gradFill rotWithShape="0">
                <a:gsLst>
                  <a:gs pos="0">
                    <a:schemeClr val="bg2">
                      <a:gamma/>
                      <a:shade val="90980"/>
                      <a:invGamma/>
                    </a:schemeClr>
                  </a:gs>
                  <a:gs pos="50000">
                    <a:schemeClr val="bg2"/>
                  </a:gs>
                  <a:gs pos="100000">
                    <a:schemeClr val="bg2">
                      <a:gamma/>
                      <a:shade val="90980"/>
                      <a:invGamma/>
                    </a:schemeClr>
                  </a:gs>
                </a:gsLst>
                <a:lin ang="189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</p:grpSp>
      </p:grpSp>
      <p:sp>
        <p:nvSpPr>
          <p:cNvPr id="32921" name="Rectangle 153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326357"/>
            <a:ext cx="7772400" cy="1302544"/>
          </a:xfrm>
        </p:spPr>
        <p:txBody>
          <a:bodyPr anchor="b" anchorCtr="1"/>
          <a:lstStyle>
            <a:lvl1pPr>
              <a:defRPr sz="5400"/>
            </a:lvl1pPr>
          </a:lstStyle>
          <a:p>
            <a:pPr lvl="0"/>
            <a:r>
              <a:rPr lang="es-ES" altLang="es-ES" noProof="0" dirty="0" smtClean="0"/>
              <a:t>Haga clic para cambiar el estilo de título	</a:t>
            </a:r>
          </a:p>
        </p:txBody>
      </p:sp>
      <p:sp>
        <p:nvSpPr>
          <p:cNvPr id="32922" name="Rectangle 154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Font typeface="Arial" charset="0"/>
              <a:buNone/>
              <a:defRPr/>
            </a:lvl1pPr>
          </a:lstStyle>
          <a:p>
            <a:pPr lvl="0"/>
            <a:r>
              <a:rPr lang="es-ES" altLang="es-ES" noProof="0" smtClean="0"/>
              <a:t>Haga clic para modificar el estilo de subtítulo del patrón</a:t>
            </a:r>
          </a:p>
        </p:txBody>
      </p:sp>
      <p:sp>
        <p:nvSpPr>
          <p:cNvPr id="32923" name="Rectangle 155"/>
          <p:cNvSpPr>
            <a:spLocks noGrp="1" noChangeArrowheads="1"/>
          </p:cNvSpPr>
          <p:nvPr>
            <p:ph type="dt" sz="quarter" idx="2"/>
          </p:nvPr>
        </p:nvSpPr>
        <p:spPr>
          <a:xfrm>
            <a:off x="304800" y="4686300"/>
            <a:ext cx="2286000" cy="342900"/>
          </a:xfrm>
        </p:spPr>
        <p:txBody>
          <a:bodyPr/>
          <a:lstStyle>
            <a:lvl1pPr>
              <a:defRPr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endParaRPr lang="es-ES" altLang="es-ES"/>
          </a:p>
        </p:txBody>
      </p:sp>
      <p:sp>
        <p:nvSpPr>
          <p:cNvPr id="32924" name="Rectangle 156"/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0" y="4686300"/>
            <a:ext cx="2895600" cy="342900"/>
          </a:xfrm>
        </p:spPr>
        <p:txBody>
          <a:bodyPr/>
          <a:lstStyle>
            <a:lvl1pPr>
              <a:defRPr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endParaRPr lang="es-ES" altLang="es-ES"/>
          </a:p>
        </p:txBody>
      </p:sp>
      <p:sp>
        <p:nvSpPr>
          <p:cNvPr id="32925" name="Rectangle 157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553200" y="4686300"/>
            <a:ext cx="2286000" cy="342900"/>
          </a:xfrm>
        </p:spPr>
        <p:txBody>
          <a:bodyPr/>
          <a:lstStyle>
            <a:lvl1pPr>
              <a:defRPr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fld id="{78D92A85-DCCC-4485-A706-5D15DE8E1B78}" type="slidenum">
              <a:rPr lang="es-ES" altLang="es-ES"/>
              <a:pPr/>
              <a:t>‹Nº›</a:t>
            </a:fld>
            <a:endParaRPr lang="es-ES" altLang="es-E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 alt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 alt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9434538-A9DD-459E-89C5-DA110CD3344F}" type="slidenum">
              <a:rPr lang="es-ES" altLang="es-ES"/>
              <a:pPr/>
              <a:t>‹Nº›</a:t>
            </a:fld>
            <a:endParaRPr lang="es-ES" altLang="es-ES"/>
          </a:p>
        </p:txBody>
      </p:sp>
    </p:spTree>
    <p:extLst>
      <p:ext uri="{BB962C8B-B14F-4D97-AF65-F5344CB8AC3E}">
        <p14:creationId xmlns:p14="http://schemas.microsoft.com/office/powerpoint/2010/main" val="4921793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92D050"/>
                </a:solidFill>
              </a:defRPr>
            </a:lvl1pPr>
          </a:lstStyle>
          <a:p>
            <a:r>
              <a:rPr lang="es-ES" dirty="0" smtClean="0"/>
              <a:t>Haga clic para modificar el estilo de título del patrón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301626" y="1200151"/>
            <a:ext cx="4194175" cy="3374231"/>
          </a:xfrm>
        </p:spPr>
        <p:txBody>
          <a:bodyPr/>
          <a:lstStyle>
            <a:lvl1pPr>
              <a:defRPr sz="2800">
                <a:solidFill>
                  <a:srgbClr val="92D050"/>
                </a:solidFill>
              </a:defRPr>
            </a:lvl1pPr>
            <a:lvl2pPr>
              <a:defRPr sz="2400">
                <a:solidFill>
                  <a:srgbClr val="92D050"/>
                </a:solidFill>
              </a:defRPr>
            </a:lvl2pPr>
            <a:lvl3pPr>
              <a:defRPr sz="2000">
                <a:solidFill>
                  <a:srgbClr val="92D050"/>
                </a:solidFill>
              </a:defRPr>
            </a:lvl3pPr>
            <a:lvl4pPr>
              <a:defRPr sz="1800">
                <a:solidFill>
                  <a:srgbClr val="92D050"/>
                </a:solidFill>
              </a:defRPr>
            </a:lvl4pPr>
            <a:lvl5pPr>
              <a:defRPr sz="1800">
                <a:solidFill>
                  <a:srgbClr val="92D050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1" y="1200151"/>
            <a:ext cx="4194175" cy="3374231"/>
          </a:xfrm>
        </p:spPr>
        <p:txBody>
          <a:bodyPr/>
          <a:lstStyle>
            <a:lvl1pPr>
              <a:defRPr sz="2800">
                <a:solidFill>
                  <a:srgbClr val="92D050"/>
                </a:solidFill>
              </a:defRPr>
            </a:lvl1pPr>
            <a:lvl2pPr>
              <a:defRPr sz="2400">
                <a:solidFill>
                  <a:srgbClr val="92D050"/>
                </a:solidFill>
              </a:defRPr>
            </a:lvl2pPr>
            <a:lvl3pPr>
              <a:defRPr sz="2000">
                <a:solidFill>
                  <a:srgbClr val="92D050"/>
                </a:solidFill>
              </a:defRPr>
            </a:lvl3pPr>
            <a:lvl4pPr>
              <a:defRPr sz="1800">
                <a:solidFill>
                  <a:srgbClr val="92D050"/>
                </a:solidFill>
              </a:defRPr>
            </a:lvl4pPr>
            <a:lvl5pPr>
              <a:defRPr sz="1800">
                <a:solidFill>
                  <a:srgbClr val="92D050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 alt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 alt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BEB0977-685F-437C-A17D-DBE2ED6AA06B}" type="slidenum">
              <a:rPr lang="es-ES" altLang="es-ES"/>
              <a:pPr/>
              <a:t>‹Nº›</a:t>
            </a:fld>
            <a:endParaRPr lang="es-ES" altLang="es-ES"/>
          </a:p>
        </p:txBody>
      </p:sp>
    </p:spTree>
    <p:extLst>
      <p:ext uri="{BB962C8B-B14F-4D97-AF65-F5344CB8AC3E}">
        <p14:creationId xmlns:p14="http://schemas.microsoft.com/office/powerpoint/2010/main" val="4990166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dirty="0" smtClean="0"/>
              <a:t>Haga clic para modificar el estilo de título del patrón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 alt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 alt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475E132-19B7-48D5-9860-423104BCDB86}" type="slidenum">
              <a:rPr lang="es-ES" altLang="es-ES"/>
              <a:pPr/>
              <a:t>‹Nº›</a:t>
            </a:fld>
            <a:endParaRPr lang="es-ES" altLang="es-ES"/>
          </a:p>
        </p:txBody>
      </p:sp>
    </p:spTree>
    <p:extLst>
      <p:ext uri="{BB962C8B-B14F-4D97-AF65-F5344CB8AC3E}">
        <p14:creationId xmlns:p14="http://schemas.microsoft.com/office/powerpoint/2010/main" val="12325693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>
                <a:alpha val="0"/>
              </a:schemeClr>
            </a:gs>
            <a:gs pos="100000">
              <a:schemeClr val="bg1">
                <a:gamma/>
                <a:shade val="90980"/>
                <a:invGamma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746" name="Group 2"/>
          <p:cNvGrpSpPr>
            <a:grpSpLocks/>
          </p:cNvGrpSpPr>
          <p:nvPr/>
        </p:nvGrpSpPr>
        <p:grpSpPr bwMode="auto">
          <a:xfrm>
            <a:off x="1" y="1066800"/>
            <a:ext cx="9147175" cy="4076700"/>
            <a:chOff x="0" y="896"/>
            <a:chExt cx="5762" cy="3424"/>
          </a:xfrm>
        </p:grpSpPr>
        <p:grpSp>
          <p:nvGrpSpPr>
            <p:cNvPr id="31747" name="Group 3"/>
            <p:cNvGrpSpPr>
              <a:grpSpLocks/>
            </p:cNvGrpSpPr>
            <p:nvPr userDrawn="1"/>
          </p:nvGrpSpPr>
          <p:grpSpPr bwMode="auto">
            <a:xfrm>
              <a:off x="20" y="896"/>
              <a:ext cx="5742" cy="3424"/>
              <a:chOff x="20" y="896"/>
              <a:chExt cx="5742" cy="3424"/>
            </a:xfrm>
          </p:grpSpPr>
          <p:sp>
            <p:nvSpPr>
              <p:cNvPr id="31748" name="Freeform 4"/>
              <p:cNvSpPr>
                <a:spLocks/>
              </p:cNvSpPr>
              <p:nvPr userDrawn="1"/>
            </p:nvSpPr>
            <p:spPr bwMode="hidden">
              <a:xfrm>
                <a:off x="1399" y="1116"/>
                <a:ext cx="2815" cy="2110"/>
              </a:xfrm>
              <a:custGeom>
                <a:avLst/>
                <a:gdLst>
                  <a:gd name="T0" fmla="*/ 950 w 2815"/>
                  <a:gd name="T1" fmla="*/ 85 h 2110"/>
                  <a:gd name="T2" fmla="*/ 628 w 2815"/>
                  <a:gd name="T3" fmla="*/ 438 h 2110"/>
                  <a:gd name="T4" fmla="*/ 66 w 2815"/>
                  <a:gd name="T5" fmla="*/ 471 h 2110"/>
                  <a:gd name="T6" fmla="*/ 0 w 2815"/>
                  <a:gd name="T7" fmla="*/ 627 h 2110"/>
                  <a:gd name="T8" fmla="*/ 372 w 2815"/>
                  <a:gd name="T9" fmla="*/ 1026 h 2110"/>
                  <a:gd name="T10" fmla="*/ 611 w 2815"/>
                  <a:gd name="T11" fmla="*/ 902 h 2110"/>
                  <a:gd name="T12" fmla="*/ 992 w 2815"/>
                  <a:gd name="T13" fmla="*/ 1085 h 2110"/>
                  <a:gd name="T14" fmla="*/ 1116 w 2815"/>
                  <a:gd name="T15" fmla="*/ 1339 h 2110"/>
                  <a:gd name="T16" fmla="*/ 1083 w 2815"/>
                  <a:gd name="T17" fmla="*/ 1450 h 2110"/>
                  <a:gd name="T18" fmla="*/ 1124 w 2815"/>
                  <a:gd name="T19" fmla="*/ 1659 h 2110"/>
                  <a:gd name="T20" fmla="*/ 1149 w 2815"/>
                  <a:gd name="T21" fmla="*/ 1999 h 2110"/>
                  <a:gd name="T22" fmla="*/ 1463 w 2815"/>
                  <a:gd name="T23" fmla="*/ 2110 h 2110"/>
                  <a:gd name="T24" fmla="*/ 1686 w 2815"/>
                  <a:gd name="T25" fmla="*/ 2025 h 2110"/>
                  <a:gd name="T26" fmla="*/ 1603 w 2815"/>
                  <a:gd name="T27" fmla="*/ 1777 h 2110"/>
                  <a:gd name="T28" fmla="*/ 1991 w 2815"/>
                  <a:gd name="T29" fmla="*/ 1555 h 2110"/>
                  <a:gd name="T30" fmla="*/ 2281 w 2815"/>
                  <a:gd name="T31" fmla="*/ 1542 h 2110"/>
                  <a:gd name="T32" fmla="*/ 2446 w 2815"/>
                  <a:gd name="T33" fmla="*/ 1359 h 2110"/>
                  <a:gd name="T34" fmla="*/ 2361 w 2815"/>
                  <a:gd name="T35" fmla="*/ 1001 h 2110"/>
                  <a:gd name="T36" fmla="*/ 2606 w 2815"/>
                  <a:gd name="T37" fmla="*/ 893 h 2110"/>
                  <a:gd name="T38" fmla="*/ 2815 w 2815"/>
                  <a:gd name="T39" fmla="*/ 454 h 2110"/>
                  <a:gd name="T40" fmla="*/ 2518 w 2815"/>
                  <a:gd name="T41" fmla="*/ 0 h 2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815" h="2110">
                    <a:moveTo>
                      <a:pt x="950" y="85"/>
                    </a:moveTo>
                    <a:lnTo>
                      <a:pt x="628" y="438"/>
                    </a:lnTo>
                    <a:lnTo>
                      <a:pt x="66" y="471"/>
                    </a:lnTo>
                    <a:lnTo>
                      <a:pt x="0" y="627"/>
                    </a:lnTo>
                    <a:lnTo>
                      <a:pt x="372" y="1026"/>
                    </a:lnTo>
                    <a:lnTo>
                      <a:pt x="611" y="902"/>
                    </a:lnTo>
                    <a:lnTo>
                      <a:pt x="992" y="1085"/>
                    </a:lnTo>
                    <a:lnTo>
                      <a:pt x="1116" y="1339"/>
                    </a:lnTo>
                    <a:lnTo>
                      <a:pt x="1083" y="1450"/>
                    </a:lnTo>
                    <a:lnTo>
                      <a:pt x="1124" y="1659"/>
                    </a:lnTo>
                    <a:lnTo>
                      <a:pt x="1149" y="1999"/>
                    </a:lnTo>
                    <a:lnTo>
                      <a:pt x="1463" y="2110"/>
                    </a:lnTo>
                    <a:lnTo>
                      <a:pt x="1686" y="2025"/>
                    </a:lnTo>
                    <a:lnTo>
                      <a:pt x="1603" y="1777"/>
                    </a:lnTo>
                    <a:lnTo>
                      <a:pt x="1991" y="1555"/>
                    </a:lnTo>
                    <a:lnTo>
                      <a:pt x="2281" y="1542"/>
                    </a:lnTo>
                    <a:lnTo>
                      <a:pt x="2446" y="1359"/>
                    </a:lnTo>
                    <a:lnTo>
                      <a:pt x="2361" y="1001"/>
                    </a:lnTo>
                    <a:lnTo>
                      <a:pt x="2606" y="893"/>
                    </a:lnTo>
                    <a:lnTo>
                      <a:pt x="2815" y="454"/>
                    </a:lnTo>
                    <a:lnTo>
                      <a:pt x="2518" y="0"/>
                    </a:lnTo>
                  </a:path>
                </a:pathLst>
              </a:custGeom>
              <a:noFill/>
              <a:ln w="1524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bg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31749" name="Freeform 5"/>
              <p:cNvSpPr>
                <a:spLocks/>
              </p:cNvSpPr>
              <p:nvPr userDrawn="1"/>
            </p:nvSpPr>
            <p:spPr bwMode="hidden">
              <a:xfrm>
                <a:off x="672" y="1116"/>
                <a:ext cx="3966" cy="2366"/>
              </a:xfrm>
              <a:custGeom>
                <a:avLst/>
                <a:gdLst>
                  <a:gd name="T0" fmla="*/ 1423 w 3966"/>
                  <a:gd name="T1" fmla="*/ 65 h 2366"/>
                  <a:gd name="T2" fmla="*/ 1148 w 3966"/>
                  <a:gd name="T3" fmla="*/ 262 h 2366"/>
                  <a:gd name="T4" fmla="*/ 934 w 3966"/>
                  <a:gd name="T5" fmla="*/ 216 h 2366"/>
                  <a:gd name="T6" fmla="*/ 529 w 3966"/>
                  <a:gd name="T7" fmla="*/ 314 h 2366"/>
                  <a:gd name="T8" fmla="*/ 174 w 3966"/>
                  <a:gd name="T9" fmla="*/ 327 h 2366"/>
                  <a:gd name="T10" fmla="*/ 0 w 3966"/>
                  <a:gd name="T11" fmla="*/ 628 h 2366"/>
                  <a:gd name="T12" fmla="*/ 91 w 3966"/>
                  <a:gd name="T13" fmla="*/ 726 h 2366"/>
                  <a:gd name="T14" fmla="*/ 231 w 3966"/>
                  <a:gd name="T15" fmla="*/ 654 h 2366"/>
                  <a:gd name="T16" fmla="*/ 430 w 3966"/>
                  <a:gd name="T17" fmla="*/ 687 h 2366"/>
                  <a:gd name="T18" fmla="*/ 504 w 3966"/>
                  <a:gd name="T19" fmla="*/ 850 h 2366"/>
                  <a:gd name="T20" fmla="*/ 347 w 3966"/>
                  <a:gd name="T21" fmla="*/ 1020 h 2366"/>
                  <a:gd name="T22" fmla="*/ 529 w 3966"/>
                  <a:gd name="T23" fmla="*/ 1144 h 2366"/>
                  <a:gd name="T24" fmla="*/ 727 w 3966"/>
                  <a:gd name="T25" fmla="*/ 1105 h 2366"/>
                  <a:gd name="T26" fmla="*/ 901 w 3966"/>
                  <a:gd name="T27" fmla="*/ 1216 h 2366"/>
                  <a:gd name="T28" fmla="*/ 1256 w 3966"/>
                  <a:gd name="T29" fmla="*/ 1229 h 2366"/>
                  <a:gd name="T30" fmla="*/ 1611 w 3966"/>
                  <a:gd name="T31" fmla="*/ 1425 h 2366"/>
                  <a:gd name="T32" fmla="*/ 1694 w 3966"/>
                  <a:gd name="T33" fmla="*/ 1673 h 2366"/>
                  <a:gd name="T34" fmla="*/ 1619 w 3966"/>
                  <a:gd name="T35" fmla="*/ 2118 h 2366"/>
                  <a:gd name="T36" fmla="*/ 1694 w 3966"/>
                  <a:gd name="T37" fmla="*/ 2268 h 2366"/>
                  <a:gd name="T38" fmla="*/ 2132 w 3966"/>
                  <a:gd name="T39" fmla="*/ 2242 h 2366"/>
                  <a:gd name="T40" fmla="*/ 2289 w 3966"/>
                  <a:gd name="T41" fmla="*/ 2366 h 2366"/>
                  <a:gd name="T42" fmla="*/ 2594 w 3966"/>
                  <a:gd name="T43" fmla="*/ 2046 h 2366"/>
                  <a:gd name="T44" fmla="*/ 2537 w 3966"/>
                  <a:gd name="T45" fmla="*/ 1817 h 2366"/>
                  <a:gd name="T46" fmla="*/ 2818 w 3966"/>
                  <a:gd name="T47" fmla="*/ 1673 h 2366"/>
                  <a:gd name="T48" fmla="*/ 3016 w 3966"/>
                  <a:gd name="T49" fmla="*/ 1719 h 2366"/>
                  <a:gd name="T50" fmla="*/ 3280 w 3966"/>
                  <a:gd name="T51" fmla="*/ 1615 h 2366"/>
                  <a:gd name="T52" fmla="*/ 3405 w 3966"/>
                  <a:gd name="T53" fmla="*/ 1174 h 2366"/>
                  <a:gd name="T54" fmla="*/ 3643 w 3966"/>
                  <a:gd name="T55" fmla="*/ 922 h 2366"/>
                  <a:gd name="T56" fmla="*/ 3966 w 3966"/>
                  <a:gd name="T57" fmla="*/ 896 h 2366"/>
                  <a:gd name="T58" fmla="*/ 3908 w 3966"/>
                  <a:gd name="T59" fmla="*/ 733 h 2366"/>
                  <a:gd name="T60" fmla="*/ 3669 w 3966"/>
                  <a:gd name="T61" fmla="*/ 563 h 2366"/>
                  <a:gd name="T62" fmla="*/ 3817 w 3966"/>
                  <a:gd name="T63" fmla="*/ 210 h 2366"/>
                  <a:gd name="T64" fmla="*/ 3590 w 3966"/>
                  <a:gd name="T65" fmla="*/ 0 h 23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3966" h="2366">
                    <a:moveTo>
                      <a:pt x="1423" y="65"/>
                    </a:moveTo>
                    <a:lnTo>
                      <a:pt x="1148" y="262"/>
                    </a:lnTo>
                    <a:lnTo>
                      <a:pt x="934" y="216"/>
                    </a:lnTo>
                    <a:lnTo>
                      <a:pt x="529" y="314"/>
                    </a:lnTo>
                    <a:lnTo>
                      <a:pt x="174" y="327"/>
                    </a:lnTo>
                    <a:lnTo>
                      <a:pt x="0" y="628"/>
                    </a:lnTo>
                    <a:lnTo>
                      <a:pt x="91" y="726"/>
                    </a:lnTo>
                    <a:lnTo>
                      <a:pt x="231" y="654"/>
                    </a:lnTo>
                    <a:lnTo>
                      <a:pt x="430" y="687"/>
                    </a:lnTo>
                    <a:lnTo>
                      <a:pt x="504" y="850"/>
                    </a:lnTo>
                    <a:lnTo>
                      <a:pt x="347" y="1020"/>
                    </a:lnTo>
                    <a:lnTo>
                      <a:pt x="529" y="1144"/>
                    </a:lnTo>
                    <a:lnTo>
                      <a:pt x="727" y="1105"/>
                    </a:lnTo>
                    <a:lnTo>
                      <a:pt x="901" y="1216"/>
                    </a:lnTo>
                    <a:lnTo>
                      <a:pt x="1256" y="1229"/>
                    </a:lnTo>
                    <a:lnTo>
                      <a:pt x="1611" y="1425"/>
                    </a:lnTo>
                    <a:lnTo>
                      <a:pt x="1694" y="1673"/>
                    </a:lnTo>
                    <a:lnTo>
                      <a:pt x="1619" y="2118"/>
                    </a:lnTo>
                    <a:lnTo>
                      <a:pt x="1694" y="2268"/>
                    </a:lnTo>
                    <a:lnTo>
                      <a:pt x="2132" y="2242"/>
                    </a:lnTo>
                    <a:lnTo>
                      <a:pt x="2289" y="2366"/>
                    </a:lnTo>
                    <a:lnTo>
                      <a:pt x="2594" y="2046"/>
                    </a:lnTo>
                    <a:lnTo>
                      <a:pt x="2537" y="1817"/>
                    </a:lnTo>
                    <a:lnTo>
                      <a:pt x="2818" y="1673"/>
                    </a:lnTo>
                    <a:lnTo>
                      <a:pt x="3016" y="1719"/>
                    </a:lnTo>
                    <a:lnTo>
                      <a:pt x="3280" y="1615"/>
                    </a:lnTo>
                    <a:lnTo>
                      <a:pt x="3405" y="1174"/>
                    </a:lnTo>
                    <a:lnTo>
                      <a:pt x="3643" y="922"/>
                    </a:lnTo>
                    <a:lnTo>
                      <a:pt x="3966" y="896"/>
                    </a:lnTo>
                    <a:lnTo>
                      <a:pt x="3908" y="733"/>
                    </a:lnTo>
                    <a:lnTo>
                      <a:pt x="3669" y="563"/>
                    </a:lnTo>
                    <a:lnTo>
                      <a:pt x="3817" y="210"/>
                    </a:lnTo>
                    <a:lnTo>
                      <a:pt x="3590" y="0"/>
                    </a:lnTo>
                  </a:path>
                </a:pathLst>
              </a:custGeom>
              <a:noFill/>
              <a:ln w="1651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bg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31750" name="Freeform 6"/>
              <p:cNvSpPr>
                <a:spLocks/>
              </p:cNvSpPr>
              <p:nvPr userDrawn="1"/>
            </p:nvSpPr>
            <p:spPr bwMode="hidden">
              <a:xfrm>
                <a:off x="20" y="1069"/>
                <a:ext cx="5732" cy="3107"/>
              </a:xfrm>
              <a:custGeom>
                <a:avLst/>
                <a:gdLst>
                  <a:gd name="T0" fmla="*/ 81 w 5732"/>
                  <a:gd name="T1" fmla="*/ 0 h 3107"/>
                  <a:gd name="T2" fmla="*/ 133 w 5732"/>
                  <a:gd name="T3" fmla="*/ 328 h 3107"/>
                  <a:gd name="T4" fmla="*/ 0 w 5732"/>
                  <a:gd name="T5" fmla="*/ 666 h 3107"/>
                  <a:gd name="T6" fmla="*/ 83 w 5732"/>
                  <a:gd name="T7" fmla="*/ 1221 h 3107"/>
                  <a:gd name="T8" fmla="*/ 413 w 5732"/>
                  <a:gd name="T9" fmla="*/ 1515 h 3107"/>
                  <a:gd name="T10" fmla="*/ 881 w 5732"/>
                  <a:gd name="T11" fmla="*/ 1700 h 3107"/>
                  <a:gd name="T12" fmla="*/ 1440 w 5732"/>
                  <a:gd name="T13" fmla="*/ 1651 h 3107"/>
                  <a:gd name="T14" fmla="*/ 1755 w 5732"/>
                  <a:gd name="T15" fmla="*/ 1940 h 3107"/>
                  <a:gd name="T16" fmla="*/ 1653 w 5732"/>
                  <a:gd name="T17" fmla="*/ 2126 h 3107"/>
                  <a:gd name="T18" fmla="*/ 1136 w 5732"/>
                  <a:gd name="T19" fmla="*/ 2142 h 3107"/>
                  <a:gd name="T20" fmla="*/ 911 w 5732"/>
                  <a:gd name="T21" fmla="*/ 2021 h 3107"/>
                  <a:gd name="T22" fmla="*/ 739 w 5732"/>
                  <a:gd name="T23" fmla="*/ 2142 h 3107"/>
                  <a:gd name="T24" fmla="*/ 954 w 5732"/>
                  <a:gd name="T25" fmla="*/ 2524 h 3107"/>
                  <a:gd name="T26" fmla="*/ 973 w 5732"/>
                  <a:gd name="T27" fmla="*/ 2905 h 3107"/>
                  <a:gd name="T28" fmla="*/ 1511 w 5732"/>
                  <a:gd name="T29" fmla="*/ 3107 h 3107"/>
                  <a:gd name="T30" fmla="*/ 1644 w 5732"/>
                  <a:gd name="T31" fmla="*/ 2922 h 3107"/>
                  <a:gd name="T32" fmla="*/ 2077 w 5732"/>
                  <a:gd name="T33" fmla="*/ 2797 h 3107"/>
                  <a:gd name="T34" fmla="*/ 2610 w 5732"/>
                  <a:gd name="T35" fmla="*/ 2962 h 3107"/>
                  <a:gd name="T36" fmla="*/ 3222 w 5732"/>
                  <a:gd name="T37" fmla="*/ 2812 h 3107"/>
                  <a:gd name="T38" fmla="*/ 3443 w 5732"/>
                  <a:gd name="T39" fmla="*/ 2922 h 3107"/>
                  <a:gd name="T40" fmla="*/ 3861 w 5732"/>
                  <a:gd name="T41" fmla="*/ 2648 h 3107"/>
                  <a:gd name="T42" fmla="*/ 4125 w 5732"/>
                  <a:gd name="T43" fmla="*/ 2311 h 3107"/>
                  <a:gd name="T44" fmla="*/ 4369 w 5732"/>
                  <a:gd name="T45" fmla="*/ 2318 h 3107"/>
                  <a:gd name="T46" fmla="*/ 4554 w 5732"/>
                  <a:gd name="T47" fmla="*/ 2445 h 3107"/>
                  <a:gd name="T48" fmla="*/ 5015 w 5732"/>
                  <a:gd name="T49" fmla="*/ 2142 h 3107"/>
                  <a:gd name="T50" fmla="*/ 5404 w 5732"/>
                  <a:gd name="T51" fmla="*/ 2185 h 3107"/>
                  <a:gd name="T52" fmla="*/ 5732 w 5732"/>
                  <a:gd name="T53" fmla="*/ 2069 h 3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5732" h="3107">
                    <a:moveTo>
                      <a:pt x="81" y="0"/>
                    </a:moveTo>
                    <a:lnTo>
                      <a:pt x="133" y="328"/>
                    </a:lnTo>
                    <a:lnTo>
                      <a:pt x="0" y="666"/>
                    </a:lnTo>
                    <a:lnTo>
                      <a:pt x="83" y="1221"/>
                    </a:lnTo>
                    <a:lnTo>
                      <a:pt x="413" y="1515"/>
                    </a:lnTo>
                    <a:lnTo>
                      <a:pt x="881" y="1700"/>
                    </a:lnTo>
                    <a:lnTo>
                      <a:pt x="1440" y="1651"/>
                    </a:lnTo>
                    <a:lnTo>
                      <a:pt x="1755" y="1940"/>
                    </a:lnTo>
                    <a:lnTo>
                      <a:pt x="1653" y="2126"/>
                    </a:lnTo>
                    <a:lnTo>
                      <a:pt x="1136" y="2142"/>
                    </a:lnTo>
                    <a:lnTo>
                      <a:pt x="911" y="2021"/>
                    </a:lnTo>
                    <a:lnTo>
                      <a:pt x="739" y="2142"/>
                    </a:lnTo>
                    <a:lnTo>
                      <a:pt x="954" y="2524"/>
                    </a:lnTo>
                    <a:lnTo>
                      <a:pt x="973" y="2905"/>
                    </a:lnTo>
                    <a:lnTo>
                      <a:pt x="1511" y="3107"/>
                    </a:lnTo>
                    <a:lnTo>
                      <a:pt x="1644" y="2922"/>
                    </a:lnTo>
                    <a:lnTo>
                      <a:pt x="2077" y="2797"/>
                    </a:lnTo>
                    <a:lnTo>
                      <a:pt x="2610" y="2962"/>
                    </a:lnTo>
                    <a:lnTo>
                      <a:pt x="3222" y="2812"/>
                    </a:lnTo>
                    <a:lnTo>
                      <a:pt x="3443" y="2922"/>
                    </a:lnTo>
                    <a:lnTo>
                      <a:pt x="3861" y="2648"/>
                    </a:lnTo>
                    <a:lnTo>
                      <a:pt x="4125" y="2311"/>
                    </a:lnTo>
                    <a:lnTo>
                      <a:pt x="4369" y="2318"/>
                    </a:lnTo>
                    <a:lnTo>
                      <a:pt x="4554" y="2445"/>
                    </a:lnTo>
                    <a:lnTo>
                      <a:pt x="5015" y="2142"/>
                    </a:lnTo>
                    <a:lnTo>
                      <a:pt x="5404" y="2185"/>
                    </a:lnTo>
                    <a:lnTo>
                      <a:pt x="5732" y="2069"/>
                    </a:lnTo>
                  </a:path>
                </a:pathLst>
              </a:custGeom>
              <a:noFill/>
              <a:ln w="1651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bg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31751" name="Freeform 7"/>
              <p:cNvSpPr>
                <a:spLocks/>
              </p:cNvSpPr>
              <p:nvPr userDrawn="1"/>
            </p:nvSpPr>
            <p:spPr bwMode="hidden">
              <a:xfrm>
                <a:off x="242" y="1145"/>
                <a:ext cx="5512" cy="2760"/>
              </a:xfrm>
              <a:custGeom>
                <a:avLst/>
                <a:gdLst>
                  <a:gd name="T0" fmla="*/ 240 w 5512"/>
                  <a:gd name="T1" fmla="*/ 0 h 2760"/>
                  <a:gd name="T2" fmla="*/ 0 w 5512"/>
                  <a:gd name="T3" fmla="*/ 336 h 2760"/>
                  <a:gd name="T4" fmla="*/ 82 w 5512"/>
                  <a:gd name="T5" fmla="*/ 821 h 2760"/>
                  <a:gd name="T6" fmla="*/ 243 w 5512"/>
                  <a:gd name="T7" fmla="*/ 873 h 2760"/>
                  <a:gd name="T8" fmla="*/ 473 w 5512"/>
                  <a:gd name="T9" fmla="*/ 1087 h 2760"/>
                  <a:gd name="T10" fmla="*/ 557 w 5512"/>
                  <a:gd name="T11" fmla="*/ 1441 h 2760"/>
                  <a:gd name="T12" fmla="*/ 839 w 5512"/>
                  <a:gd name="T13" fmla="*/ 1499 h 2760"/>
                  <a:gd name="T14" fmla="*/ 1258 w 5512"/>
                  <a:gd name="T15" fmla="*/ 1349 h 2760"/>
                  <a:gd name="T16" fmla="*/ 1307 w 5512"/>
                  <a:gd name="T17" fmla="*/ 1493 h 2760"/>
                  <a:gd name="T18" fmla="*/ 1621 w 5512"/>
                  <a:gd name="T19" fmla="*/ 1513 h 2760"/>
                  <a:gd name="T20" fmla="*/ 1862 w 5512"/>
                  <a:gd name="T21" fmla="*/ 1865 h 2760"/>
                  <a:gd name="T22" fmla="*/ 1668 w 5512"/>
                  <a:gd name="T23" fmla="*/ 2166 h 2760"/>
                  <a:gd name="T24" fmla="*/ 1308 w 5512"/>
                  <a:gd name="T25" fmla="*/ 2217 h 2760"/>
                  <a:gd name="T26" fmla="*/ 992 w 5512"/>
                  <a:gd name="T27" fmla="*/ 2172 h 2760"/>
                  <a:gd name="T28" fmla="*/ 903 w 5512"/>
                  <a:gd name="T29" fmla="*/ 2244 h 2760"/>
                  <a:gd name="T30" fmla="*/ 1008 w 5512"/>
                  <a:gd name="T31" fmla="*/ 2415 h 2760"/>
                  <a:gd name="T32" fmla="*/ 992 w 5512"/>
                  <a:gd name="T33" fmla="*/ 2538 h 2760"/>
                  <a:gd name="T34" fmla="*/ 1137 w 5512"/>
                  <a:gd name="T35" fmla="*/ 2760 h 2760"/>
                  <a:gd name="T36" fmla="*/ 1661 w 5512"/>
                  <a:gd name="T37" fmla="*/ 2623 h 2760"/>
                  <a:gd name="T38" fmla="*/ 1725 w 5512"/>
                  <a:gd name="T39" fmla="*/ 2492 h 2760"/>
                  <a:gd name="T40" fmla="*/ 1895 w 5512"/>
                  <a:gd name="T41" fmla="*/ 2551 h 2760"/>
                  <a:gd name="T42" fmla="*/ 2338 w 5512"/>
                  <a:gd name="T43" fmla="*/ 2448 h 2760"/>
                  <a:gd name="T44" fmla="*/ 2443 w 5512"/>
                  <a:gd name="T45" fmla="*/ 2714 h 2760"/>
                  <a:gd name="T46" fmla="*/ 2870 w 5512"/>
                  <a:gd name="T47" fmla="*/ 2541 h 2760"/>
                  <a:gd name="T48" fmla="*/ 3264 w 5512"/>
                  <a:gd name="T49" fmla="*/ 2591 h 2760"/>
                  <a:gd name="T50" fmla="*/ 3522 w 5512"/>
                  <a:gd name="T51" fmla="*/ 2427 h 2760"/>
                  <a:gd name="T52" fmla="*/ 3594 w 5512"/>
                  <a:gd name="T53" fmla="*/ 2081 h 2760"/>
                  <a:gd name="T54" fmla="*/ 4013 w 5512"/>
                  <a:gd name="T55" fmla="*/ 2087 h 2760"/>
                  <a:gd name="T56" fmla="*/ 4070 w 5512"/>
                  <a:gd name="T57" fmla="*/ 1924 h 2760"/>
                  <a:gd name="T58" fmla="*/ 4239 w 5512"/>
                  <a:gd name="T59" fmla="*/ 1931 h 2760"/>
                  <a:gd name="T60" fmla="*/ 4465 w 5512"/>
                  <a:gd name="T61" fmla="*/ 2094 h 2760"/>
                  <a:gd name="T62" fmla="*/ 4836 w 5512"/>
                  <a:gd name="T63" fmla="*/ 1814 h 2760"/>
                  <a:gd name="T64" fmla="*/ 5225 w 5512"/>
                  <a:gd name="T65" fmla="*/ 1785 h 2760"/>
                  <a:gd name="T66" fmla="*/ 5367 w 5512"/>
                  <a:gd name="T67" fmla="*/ 1571 h 2760"/>
                  <a:gd name="T68" fmla="*/ 5512 w 5512"/>
                  <a:gd name="T69" fmla="*/ 1585 h 27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5512" h="2760">
                    <a:moveTo>
                      <a:pt x="240" y="0"/>
                    </a:moveTo>
                    <a:lnTo>
                      <a:pt x="0" y="336"/>
                    </a:lnTo>
                    <a:lnTo>
                      <a:pt x="82" y="821"/>
                    </a:lnTo>
                    <a:lnTo>
                      <a:pt x="243" y="873"/>
                    </a:lnTo>
                    <a:lnTo>
                      <a:pt x="473" y="1087"/>
                    </a:lnTo>
                    <a:lnTo>
                      <a:pt x="557" y="1441"/>
                    </a:lnTo>
                    <a:lnTo>
                      <a:pt x="839" y="1499"/>
                    </a:lnTo>
                    <a:lnTo>
                      <a:pt x="1258" y="1349"/>
                    </a:lnTo>
                    <a:lnTo>
                      <a:pt x="1307" y="1493"/>
                    </a:lnTo>
                    <a:lnTo>
                      <a:pt x="1621" y="1513"/>
                    </a:lnTo>
                    <a:lnTo>
                      <a:pt x="1862" y="1865"/>
                    </a:lnTo>
                    <a:lnTo>
                      <a:pt x="1668" y="2166"/>
                    </a:lnTo>
                    <a:lnTo>
                      <a:pt x="1308" y="2217"/>
                    </a:lnTo>
                    <a:lnTo>
                      <a:pt x="992" y="2172"/>
                    </a:lnTo>
                    <a:lnTo>
                      <a:pt x="903" y="2244"/>
                    </a:lnTo>
                    <a:lnTo>
                      <a:pt x="1008" y="2415"/>
                    </a:lnTo>
                    <a:lnTo>
                      <a:pt x="992" y="2538"/>
                    </a:lnTo>
                    <a:lnTo>
                      <a:pt x="1137" y="2760"/>
                    </a:lnTo>
                    <a:lnTo>
                      <a:pt x="1661" y="2623"/>
                    </a:lnTo>
                    <a:lnTo>
                      <a:pt x="1725" y="2492"/>
                    </a:lnTo>
                    <a:lnTo>
                      <a:pt x="1895" y="2551"/>
                    </a:lnTo>
                    <a:lnTo>
                      <a:pt x="2338" y="2448"/>
                    </a:lnTo>
                    <a:lnTo>
                      <a:pt x="2443" y="2714"/>
                    </a:lnTo>
                    <a:lnTo>
                      <a:pt x="2870" y="2541"/>
                    </a:lnTo>
                    <a:lnTo>
                      <a:pt x="3264" y="2591"/>
                    </a:lnTo>
                    <a:lnTo>
                      <a:pt x="3522" y="2427"/>
                    </a:lnTo>
                    <a:lnTo>
                      <a:pt x="3594" y="2081"/>
                    </a:lnTo>
                    <a:lnTo>
                      <a:pt x="4013" y="2087"/>
                    </a:lnTo>
                    <a:lnTo>
                      <a:pt x="4070" y="1924"/>
                    </a:lnTo>
                    <a:lnTo>
                      <a:pt x="4239" y="1931"/>
                    </a:lnTo>
                    <a:lnTo>
                      <a:pt x="4465" y="2094"/>
                    </a:lnTo>
                    <a:lnTo>
                      <a:pt x="4836" y="1814"/>
                    </a:lnTo>
                    <a:lnTo>
                      <a:pt x="5225" y="1785"/>
                    </a:lnTo>
                    <a:lnTo>
                      <a:pt x="5367" y="1571"/>
                    </a:lnTo>
                    <a:lnTo>
                      <a:pt x="5512" y="1585"/>
                    </a:lnTo>
                  </a:path>
                </a:pathLst>
              </a:custGeom>
              <a:noFill/>
              <a:ln w="1524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bg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31752" name="Freeform 8"/>
              <p:cNvSpPr>
                <a:spLocks/>
              </p:cNvSpPr>
              <p:nvPr userDrawn="1"/>
            </p:nvSpPr>
            <p:spPr bwMode="hidden">
              <a:xfrm>
                <a:off x="4840" y="984"/>
                <a:ext cx="790" cy="1189"/>
              </a:xfrm>
              <a:custGeom>
                <a:avLst/>
                <a:gdLst>
                  <a:gd name="T0" fmla="*/ 139 w 790"/>
                  <a:gd name="T1" fmla="*/ 0 h 1189"/>
                  <a:gd name="T2" fmla="*/ 210 w 790"/>
                  <a:gd name="T3" fmla="*/ 233 h 1189"/>
                  <a:gd name="T4" fmla="*/ 159 w 790"/>
                  <a:gd name="T5" fmla="*/ 643 h 1189"/>
                  <a:gd name="T6" fmla="*/ 454 w 790"/>
                  <a:gd name="T7" fmla="*/ 771 h 1189"/>
                  <a:gd name="T8" fmla="*/ 605 w 790"/>
                  <a:gd name="T9" fmla="*/ 1046 h 1189"/>
                  <a:gd name="T10" fmla="*/ 790 w 790"/>
                  <a:gd name="T11" fmla="*/ 1189 h 1189"/>
                  <a:gd name="T12" fmla="*/ 540 w 790"/>
                  <a:gd name="T13" fmla="*/ 1111 h 1189"/>
                  <a:gd name="T14" fmla="*/ 363 w 790"/>
                  <a:gd name="T15" fmla="*/ 883 h 1189"/>
                  <a:gd name="T16" fmla="*/ 139 w 790"/>
                  <a:gd name="T17" fmla="*/ 852 h 1189"/>
                  <a:gd name="T18" fmla="*/ 0 w 790"/>
                  <a:gd name="T19" fmla="*/ 499 h 1189"/>
                  <a:gd name="T20" fmla="*/ 48 w 790"/>
                  <a:gd name="T21" fmla="*/ 209 h 11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90" h="1189">
                    <a:moveTo>
                      <a:pt x="139" y="0"/>
                    </a:moveTo>
                    <a:lnTo>
                      <a:pt x="210" y="233"/>
                    </a:lnTo>
                    <a:lnTo>
                      <a:pt x="159" y="643"/>
                    </a:lnTo>
                    <a:lnTo>
                      <a:pt x="454" y="771"/>
                    </a:lnTo>
                    <a:lnTo>
                      <a:pt x="605" y="1046"/>
                    </a:lnTo>
                    <a:lnTo>
                      <a:pt x="790" y="1189"/>
                    </a:lnTo>
                    <a:lnTo>
                      <a:pt x="540" y="1111"/>
                    </a:lnTo>
                    <a:lnTo>
                      <a:pt x="363" y="883"/>
                    </a:lnTo>
                    <a:lnTo>
                      <a:pt x="139" y="852"/>
                    </a:lnTo>
                    <a:lnTo>
                      <a:pt x="0" y="499"/>
                    </a:lnTo>
                    <a:lnTo>
                      <a:pt x="48" y="209"/>
                    </a:lnTo>
                  </a:path>
                </a:pathLst>
              </a:custGeom>
              <a:noFill/>
              <a:ln w="1524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bg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31753" name="Freeform 9"/>
              <p:cNvSpPr>
                <a:spLocks/>
              </p:cNvSpPr>
              <p:nvPr userDrawn="1"/>
            </p:nvSpPr>
            <p:spPr bwMode="hidden">
              <a:xfrm>
                <a:off x="5173" y="896"/>
                <a:ext cx="579" cy="1117"/>
              </a:xfrm>
              <a:custGeom>
                <a:avLst/>
                <a:gdLst>
                  <a:gd name="T0" fmla="*/ 0 w 579"/>
                  <a:gd name="T1" fmla="*/ 0 h 1117"/>
                  <a:gd name="T2" fmla="*/ 128 w 579"/>
                  <a:gd name="T3" fmla="*/ 328 h 1117"/>
                  <a:gd name="T4" fmla="*/ 9 w 579"/>
                  <a:gd name="T5" fmla="*/ 659 h 1117"/>
                  <a:gd name="T6" fmla="*/ 40 w 579"/>
                  <a:gd name="T7" fmla="*/ 763 h 1117"/>
                  <a:gd name="T8" fmla="*/ 234 w 579"/>
                  <a:gd name="T9" fmla="*/ 739 h 1117"/>
                  <a:gd name="T10" fmla="*/ 344 w 579"/>
                  <a:gd name="T11" fmla="*/ 1055 h 1117"/>
                  <a:gd name="T12" fmla="*/ 579 w 579"/>
                  <a:gd name="T13" fmla="*/ 1117 h 1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79" h="1117">
                    <a:moveTo>
                      <a:pt x="0" y="0"/>
                    </a:moveTo>
                    <a:lnTo>
                      <a:pt x="128" y="328"/>
                    </a:lnTo>
                    <a:lnTo>
                      <a:pt x="9" y="659"/>
                    </a:lnTo>
                    <a:lnTo>
                      <a:pt x="40" y="763"/>
                    </a:lnTo>
                    <a:lnTo>
                      <a:pt x="234" y="739"/>
                    </a:lnTo>
                    <a:lnTo>
                      <a:pt x="344" y="1055"/>
                    </a:lnTo>
                    <a:lnTo>
                      <a:pt x="579" y="1117"/>
                    </a:lnTo>
                  </a:path>
                </a:pathLst>
              </a:custGeom>
              <a:noFill/>
              <a:ln w="1651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bg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31754" name="Freeform 10"/>
              <p:cNvSpPr>
                <a:spLocks/>
              </p:cNvSpPr>
              <p:nvPr userDrawn="1"/>
            </p:nvSpPr>
            <p:spPr bwMode="hidden">
              <a:xfrm>
                <a:off x="3291" y="968"/>
                <a:ext cx="2471" cy="2396"/>
              </a:xfrm>
              <a:custGeom>
                <a:avLst/>
                <a:gdLst>
                  <a:gd name="T0" fmla="*/ 1118 w 2471"/>
                  <a:gd name="T1" fmla="*/ 0 h 2396"/>
                  <a:gd name="T2" fmla="*/ 1179 w 2471"/>
                  <a:gd name="T3" fmla="*/ 225 h 2396"/>
                  <a:gd name="T4" fmla="*/ 1393 w 2471"/>
                  <a:gd name="T5" fmla="*/ 339 h 2396"/>
                  <a:gd name="T6" fmla="*/ 1404 w 2471"/>
                  <a:gd name="T7" fmla="*/ 548 h 2396"/>
                  <a:gd name="T8" fmla="*/ 1342 w 2471"/>
                  <a:gd name="T9" fmla="*/ 732 h 2396"/>
                  <a:gd name="T10" fmla="*/ 1434 w 2471"/>
                  <a:gd name="T11" fmla="*/ 925 h 2396"/>
                  <a:gd name="T12" fmla="*/ 1455 w 2471"/>
                  <a:gd name="T13" fmla="*/ 1109 h 2396"/>
                  <a:gd name="T14" fmla="*/ 1311 w 2471"/>
                  <a:gd name="T15" fmla="*/ 1142 h 2396"/>
                  <a:gd name="T16" fmla="*/ 926 w 2471"/>
                  <a:gd name="T17" fmla="*/ 1384 h 2396"/>
                  <a:gd name="T18" fmla="*/ 975 w 2471"/>
                  <a:gd name="T19" fmla="*/ 1456 h 2396"/>
                  <a:gd name="T20" fmla="*/ 956 w 2471"/>
                  <a:gd name="T21" fmla="*/ 1624 h 2396"/>
                  <a:gd name="T22" fmla="*/ 782 w 2471"/>
                  <a:gd name="T23" fmla="*/ 1817 h 2396"/>
                  <a:gd name="T24" fmla="*/ 539 w 2471"/>
                  <a:gd name="T25" fmla="*/ 1978 h 2396"/>
                  <a:gd name="T26" fmla="*/ 152 w 2471"/>
                  <a:gd name="T27" fmla="*/ 2026 h 2396"/>
                  <a:gd name="T28" fmla="*/ 19 w 2471"/>
                  <a:gd name="T29" fmla="*/ 2251 h 2396"/>
                  <a:gd name="T30" fmla="*/ 0 w 2471"/>
                  <a:gd name="T31" fmla="*/ 2396 h 2396"/>
                  <a:gd name="T32" fmla="*/ 213 w 2471"/>
                  <a:gd name="T33" fmla="*/ 2179 h 2396"/>
                  <a:gd name="T34" fmla="*/ 629 w 2471"/>
                  <a:gd name="T35" fmla="*/ 2090 h 2396"/>
                  <a:gd name="T36" fmla="*/ 894 w 2471"/>
                  <a:gd name="T37" fmla="*/ 1906 h 2396"/>
                  <a:gd name="T38" fmla="*/ 1230 w 2471"/>
                  <a:gd name="T39" fmla="*/ 1986 h 2396"/>
                  <a:gd name="T40" fmla="*/ 1668 w 2471"/>
                  <a:gd name="T41" fmla="*/ 1906 h 2396"/>
                  <a:gd name="T42" fmla="*/ 1983 w 2471"/>
                  <a:gd name="T43" fmla="*/ 1745 h 2396"/>
                  <a:gd name="T44" fmla="*/ 2014 w 2471"/>
                  <a:gd name="T45" fmla="*/ 1600 h 2396"/>
                  <a:gd name="T46" fmla="*/ 2237 w 2471"/>
                  <a:gd name="T47" fmla="*/ 1496 h 2396"/>
                  <a:gd name="T48" fmla="*/ 2359 w 2471"/>
                  <a:gd name="T49" fmla="*/ 1552 h 2396"/>
                  <a:gd name="T50" fmla="*/ 2471 w 2471"/>
                  <a:gd name="T51" fmla="*/ 1479 h 23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2471" h="2396">
                    <a:moveTo>
                      <a:pt x="1118" y="0"/>
                    </a:moveTo>
                    <a:lnTo>
                      <a:pt x="1179" y="225"/>
                    </a:lnTo>
                    <a:lnTo>
                      <a:pt x="1393" y="339"/>
                    </a:lnTo>
                    <a:lnTo>
                      <a:pt x="1404" y="548"/>
                    </a:lnTo>
                    <a:lnTo>
                      <a:pt x="1342" y="732"/>
                    </a:lnTo>
                    <a:lnTo>
                      <a:pt x="1434" y="925"/>
                    </a:lnTo>
                    <a:lnTo>
                      <a:pt x="1455" y="1109"/>
                    </a:lnTo>
                    <a:lnTo>
                      <a:pt x="1311" y="1142"/>
                    </a:lnTo>
                    <a:lnTo>
                      <a:pt x="926" y="1384"/>
                    </a:lnTo>
                    <a:lnTo>
                      <a:pt x="975" y="1456"/>
                    </a:lnTo>
                    <a:lnTo>
                      <a:pt x="956" y="1624"/>
                    </a:lnTo>
                    <a:lnTo>
                      <a:pt x="782" y="1817"/>
                    </a:lnTo>
                    <a:lnTo>
                      <a:pt x="539" y="1978"/>
                    </a:lnTo>
                    <a:lnTo>
                      <a:pt x="152" y="2026"/>
                    </a:lnTo>
                    <a:lnTo>
                      <a:pt x="19" y="2251"/>
                    </a:lnTo>
                    <a:lnTo>
                      <a:pt x="0" y="2396"/>
                    </a:lnTo>
                    <a:lnTo>
                      <a:pt x="213" y="2179"/>
                    </a:lnTo>
                    <a:lnTo>
                      <a:pt x="629" y="2090"/>
                    </a:lnTo>
                    <a:lnTo>
                      <a:pt x="894" y="1906"/>
                    </a:lnTo>
                    <a:lnTo>
                      <a:pt x="1230" y="1986"/>
                    </a:lnTo>
                    <a:lnTo>
                      <a:pt x="1668" y="1906"/>
                    </a:lnTo>
                    <a:lnTo>
                      <a:pt x="1983" y="1745"/>
                    </a:lnTo>
                    <a:lnTo>
                      <a:pt x="2014" y="1600"/>
                    </a:lnTo>
                    <a:lnTo>
                      <a:pt x="2237" y="1496"/>
                    </a:lnTo>
                    <a:lnTo>
                      <a:pt x="2359" y="1552"/>
                    </a:lnTo>
                    <a:lnTo>
                      <a:pt x="2471" y="1479"/>
                    </a:lnTo>
                  </a:path>
                </a:pathLst>
              </a:custGeom>
              <a:noFill/>
              <a:ln w="1651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bg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31755" name="Freeform 11"/>
              <p:cNvSpPr>
                <a:spLocks/>
              </p:cNvSpPr>
              <p:nvPr userDrawn="1"/>
            </p:nvSpPr>
            <p:spPr bwMode="hidden">
              <a:xfrm>
                <a:off x="2366" y="1067"/>
                <a:ext cx="1399" cy="1349"/>
              </a:xfrm>
              <a:custGeom>
                <a:avLst/>
                <a:gdLst>
                  <a:gd name="T0" fmla="*/ 620 w 1399"/>
                  <a:gd name="T1" fmla="*/ 155 h 1349"/>
                  <a:gd name="T2" fmla="*/ 421 w 1399"/>
                  <a:gd name="T3" fmla="*/ 155 h 1349"/>
                  <a:gd name="T4" fmla="*/ 205 w 1399"/>
                  <a:gd name="T5" fmla="*/ 507 h 1349"/>
                  <a:gd name="T6" fmla="*/ 0 w 1399"/>
                  <a:gd name="T7" fmla="*/ 673 h 1349"/>
                  <a:gd name="T8" fmla="*/ 487 w 1399"/>
                  <a:gd name="T9" fmla="*/ 783 h 1349"/>
                  <a:gd name="T10" fmla="*/ 425 w 1399"/>
                  <a:gd name="T11" fmla="*/ 1009 h 1349"/>
                  <a:gd name="T12" fmla="*/ 617 w 1399"/>
                  <a:gd name="T13" fmla="*/ 1086 h 1349"/>
                  <a:gd name="T14" fmla="*/ 498 w 1399"/>
                  <a:gd name="T15" fmla="*/ 1349 h 1349"/>
                  <a:gd name="T16" fmla="*/ 961 w 1399"/>
                  <a:gd name="T17" fmla="*/ 1035 h 1349"/>
                  <a:gd name="T18" fmla="*/ 926 w 1399"/>
                  <a:gd name="T19" fmla="*/ 776 h 1349"/>
                  <a:gd name="T20" fmla="*/ 1181 w 1399"/>
                  <a:gd name="T21" fmla="*/ 749 h 1349"/>
                  <a:gd name="T22" fmla="*/ 1399 w 1399"/>
                  <a:gd name="T23" fmla="*/ 601 h 1349"/>
                  <a:gd name="T24" fmla="*/ 1315 w 1399"/>
                  <a:gd name="T25" fmla="*/ 416 h 1349"/>
                  <a:gd name="T26" fmla="*/ 1341 w 1399"/>
                  <a:gd name="T27" fmla="*/ 196 h 1349"/>
                  <a:gd name="T28" fmla="*/ 1171 w 1399"/>
                  <a:gd name="T29" fmla="*/ 164 h 1349"/>
                  <a:gd name="T30" fmla="*/ 928 w 1399"/>
                  <a:gd name="T31" fmla="*/ 0 h 1349"/>
                  <a:gd name="T32" fmla="*/ 620 w 1399"/>
                  <a:gd name="T33" fmla="*/ 155 h 13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399" h="1349">
                    <a:moveTo>
                      <a:pt x="620" y="155"/>
                    </a:moveTo>
                    <a:lnTo>
                      <a:pt x="421" y="155"/>
                    </a:lnTo>
                    <a:lnTo>
                      <a:pt x="205" y="507"/>
                    </a:lnTo>
                    <a:lnTo>
                      <a:pt x="0" y="673"/>
                    </a:lnTo>
                    <a:lnTo>
                      <a:pt x="487" y="783"/>
                    </a:lnTo>
                    <a:lnTo>
                      <a:pt x="425" y="1009"/>
                    </a:lnTo>
                    <a:lnTo>
                      <a:pt x="617" y="1086"/>
                    </a:lnTo>
                    <a:lnTo>
                      <a:pt x="498" y="1349"/>
                    </a:lnTo>
                    <a:lnTo>
                      <a:pt x="961" y="1035"/>
                    </a:lnTo>
                    <a:lnTo>
                      <a:pt x="926" y="776"/>
                    </a:lnTo>
                    <a:lnTo>
                      <a:pt x="1181" y="749"/>
                    </a:lnTo>
                    <a:lnTo>
                      <a:pt x="1399" y="601"/>
                    </a:lnTo>
                    <a:lnTo>
                      <a:pt x="1315" y="416"/>
                    </a:lnTo>
                    <a:lnTo>
                      <a:pt x="1341" y="196"/>
                    </a:lnTo>
                    <a:lnTo>
                      <a:pt x="1171" y="164"/>
                    </a:lnTo>
                    <a:lnTo>
                      <a:pt x="928" y="0"/>
                    </a:lnTo>
                    <a:lnTo>
                      <a:pt x="620" y="155"/>
                    </a:lnTo>
                    <a:close/>
                  </a:path>
                </a:pathLst>
              </a:custGeom>
              <a:noFill/>
              <a:ln w="1778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bg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31756" name="Freeform 12"/>
              <p:cNvSpPr>
                <a:spLocks/>
              </p:cNvSpPr>
              <p:nvPr userDrawn="1"/>
            </p:nvSpPr>
            <p:spPr bwMode="hidden">
              <a:xfrm>
                <a:off x="4275" y="2031"/>
                <a:ext cx="1256" cy="810"/>
              </a:xfrm>
              <a:custGeom>
                <a:avLst/>
                <a:gdLst>
                  <a:gd name="T0" fmla="*/ 719 w 1256"/>
                  <a:gd name="T1" fmla="*/ 183 h 810"/>
                  <a:gd name="T2" fmla="*/ 760 w 1256"/>
                  <a:gd name="T3" fmla="*/ 33 h 810"/>
                  <a:gd name="T4" fmla="*/ 884 w 1256"/>
                  <a:gd name="T5" fmla="*/ 0 h 810"/>
                  <a:gd name="T6" fmla="*/ 983 w 1256"/>
                  <a:gd name="T7" fmla="*/ 78 h 810"/>
                  <a:gd name="T8" fmla="*/ 1082 w 1256"/>
                  <a:gd name="T9" fmla="*/ 248 h 810"/>
                  <a:gd name="T10" fmla="*/ 1256 w 1256"/>
                  <a:gd name="T11" fmla="*/ 229 h 810"/>
                  <a:gd name="T12" fmla="*/ 1248 w 1256"/>
                  <a:gd name="T13" fmla="*/ 359 h 810"/>
                  <a:gd name="T14" fmla="*/ 1016 w 1256"/>
                  <a:gd name="T15" fmla="*/ 431 h 810"/>
                  <a:gd name="T16" fmla="*/ 879 w 1256"/>
                  <a:gd name="T17" fmla="*/ 417 h 810"/>
                  <a:gd name="T18" fmla="*/ 719 w 1256"/>
                  <a:gd name="T19" fmla="*/ 481 h 810"/>
                  <a:gd name="T20" fmla="*/ 591 w 1256"/>
                  <a:gd name="T21" fmla="*/ 633 h 810"/>
                  <a:gd name="T22" fmla="*/ 423 w 1256"/>
                  <a:gd name="T23" fmla="*/ 537 h 810"/>
                  <a:gd name="T24" fmla="*/ 256 w 1256"/>
                  <a:gd name="T25" fmla="*/ 810 h 810"/>
                  <a:gd name="T26" fmla="*/ 66 w 1256"/>
                  <a:gd name="T27" fmla="*/ 764 h 810"/>
                  <a:gd name="T28" fmla="*/ 0 w 1256"/>
                  <a:gd name="T29" fmla="*/ 601 h 810"/>
                  <a:gd name="T30" fmla="*/ 157 w 1256"/>
                  <a:gd name="T31" fmla="*/ 483 h 810"/>
                  <a:gd name="T32" fmla="*/ 248 w 1256"/>
                  <a:gd name="T33" fmla="*/ 281 h 810"/>
                  <a:gd name="T34" fmla="*/ 438 w 1256"/>
                  <a:gd name="T35" fmla="*/ 150 h 810"/>
                  <a:gd name="T36" fmla="*/ 719 w 1256"/>
                  <a:gd name="T37" fmla="*/ 189 h 8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256" h="810">
                    <a:moveTo>
                      <a:pt x="719" y="183"/>
                    </a:moveTo>
                    <a:lnTo>
                      <a:pt x="760" y="33"/>
                    </a:lnTo>
                    <a:lnTo>
                      <a:pt x="884" y="0"/>
                    </a:lnTo>
                    <a:lnTo>
                      <a:pt x="983" y="78"/>
                    </a:lnTo>
                    <a:lnTo>
                      <a:pt x="1082" y="248"/>
                    </a:lnTo>
                    <a:lnTo>
                      <a:pt x="1256" y="229"/>
                    </a:lnTo>
                    <a:lnTo>
                      <a:pt x="1248" y="359"/>
                    </a:lnTo>
                    <a:lnTo>
                      <a:pt x="1016" y="431"/>
                    </a:lnTo>
                    <a:lnTo>
                      <a:pt x="879" y="417"/>
                    </a:lnTo>
                    <a:lnTo>
                      <a:pt x="719" y="481"/>
                    </a:lnTo>
                    <a:lnTo>
                      <a:pt x="591" y="633"/>
                    </a:lnTo>
                    <a:lnTo>
                      <a:pt x="423" y="537"/>
                    </a:lnTo>
                    <a:lnTo>
                      <a:pt x="256" y="810"/>
                    </a:lnTo>
                    <a:lnTo>
                      <a:pt x="66" y="764"/>
                    </a:lnTo>
                    <a:lnTo>
                      <a:pt x="0" y="601"/>
                    </a:lnTo>
                    <a:lnTo>
                      <a:pt x="157" y="483"/>
                    </a:lnTo>
                    <a:lnTo>
                      <a:pt x="248" y="281"/>
                    </a:lnTo>
                    <a:lnTo>
                      <a:pt x="438" y="150"/>
                    </a:lnTo>
                    <a:lnTo>
                      <a:pt x="719" y="189"/>
                    </a:lnTo>
                  </a:path>
                </a:pathLst>
              </a:custGeom>
              <a:noFill/>
              <a:ln w="1778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bg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31757" name="Freeform 13"/>
              <p:cNvSpPr>
                <a:spLocks/>
              </p:cNvSpPr>
              <p:nvPr userDrawn="1"/>
            </p:nvSpPr>
            <p:spPr bwMode="hidden">
              <a:xfrm>
                <a:off x="2914" y="3476"/>
                <a:ext cx="2848" cy="788"/>
              </a:xfrm>
              <a:custGeom>
                <a:avLst/>
                <a:gdLst>
                  <a:gd name="T0" fmla="*/ 2838 w 2848"/>
                  <a:gd name="T1" fmla="*/ 16 h 788"/>
                  <a:gd name="T2" fmla="*/ 2493 w 2848"/>
                  <a:gd name="T3" fmla="*/ 0 h 788"/>
                  <a:gd name="T4" fmla="*/ 2278 w 2848"/>
                  <a:gd name="T5" fmla="*/ 81 h 788"/>
                  <a:gd name="T6" fmla="*/ 1936 w 2848"/>
                  <a:gd name="T7" fmla="*/ 44 h 788"/>
                  <a:gd name="T8" fmla="*/ 1739 w 2848"/>
                  <a:gd name="T9" fmla="*/ 354 h 788"/>
                  <a:gd name="T10" fmla="*/ 1600 w 2848"/>
                  <a:gd name="T11" fmla="*/ 212 h 788"/>
                  <a:gd name="T12" fmla="*/ 1352 w 2848"/>
                  <a:gd name="T13" fmla="*/ 308 h 788"/>
                  <a:gd name="T14" fmla="*/ 1445 w 2848"/>
                  <a:gd name="T15" fmla="*/ 515 h 788"/>
                  <a:gd name="T16" fmla="*/ 1072 w 2848"/>
                  <a:gd name="T17" fmla="*/ 412 h 788"/>
                  <a:gd name="T18" fmla="*/ 888 w 2848"/>
                  <a:gd name="T19" fmla="*/ 540 h 788"/>
                  <a:gd name="T20" fmla="*/ 0 w 2848"/>
                  <a:gd name="T21" fmla="*/ 660 h 788"/>
                  <a:gd name="T22" fmla="*/ 288 w 2848"/>
                  <a:gd name="T23" fmla="*/ 788 h 788"/>
                  <a:gd name="T24" fmla="*/ 1040 w 2848"/>
                  <a:gd name="T25" fmla="*/ 676 h 788"/>
                  <a:gd name="T26" fmla="*/ 1272 w 2848"/>
                  <a:gd name="T27" fmla="*/ 748 h 788"/>
                  <a:gd name="T28" fmla="*/ 2096 w 2848"/>
                  <a:gd name="T29" fmla="*/ 691 h 788"/>
                  <a:gd name="T30" fmla="*/ 2320 w 2848"/>
                  <a:gd name="T31" fmla="*/ 748 h 788"/>
                  <a:gd name="T32" fmla="*/ 2456 w 2848"/>
                  <a:gd name="T33" fmla="*/ 596 h 788"/>
                  <a:gd name="T34" fmla="*/ 2712 w 2848"/>
                  <a:gd name="T35" fmla="*/ 716 h 788"/>
                  <a:gd name="T36" fmla="*/ 2716 w 2848"/>
                  <a:gd name="T37" fmla="*/ 339 h 788"/>
                  <a:gd name="T38" fmla="*/ 2848 w 2848"/>
                  <a:gd name="T39" fmla="*/ 258 h 7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848" h="788">
                    <a:moveTo>
                      <a:pt x="2838" y="16"/>
                    </a:moveTo>
                    <a:lnTo>
                      <a:pt x="2493" y="0"/>
                    </a:lnTo>
                    <a:lnTo>
                      <a:pt x="2278" y="81"/>
                    </a:lnTo>
                    <a:lnTo>
                      <a:pt x="1936" y="44"/>
                    </a:lnTo>
                    <a:lnTo>
                      <a:pt x="1739" y="354"/>
                    </a:lnTo>
                    <a:lnTo>
                      <a:pt x="1600" y="212"/>
                    </a:lnTo>
                    <a:lnTo>
                      <a:pt x="1352" y="308"/>
                    </a:lnTo>
                    <a:lnTo>
                      <a:pt x="1445" y="515"/>
                    </a:lnTo>
                    <a:lnTo>
                      <a:pt x="1072" y="412"/>
                    </a:lnTo>
                    <a:lnTo>
                      <a:pt x="888" y="540"/>
                    </a:lnTo>
                    <a:lnTo>
                      <a:pt x="0" y="660"/>
                    </a:lnTo>
                    <a:lnTo>
                      <a:pt x="288" y="788"/>
                    </a:lnTo>
                    <a:lnTo>
                      <a:pt x="1040" y="676"/>
                    </a:lnTo>
                    <a:lnTo>
                      <a:pt x="1272" y="748"/>
                    </a:lnTo>
                    <a:lnTo>
                      <a:pt x="2096" y="691"/>
                    </a:lnTo>
                    <a:lnTo>
                      <a:pt x="2320" y="748"/>
                    </a:lnTo>
                    <a:lnTo>
                      <a:pt x="2456" y="596"/>
                    </a:lnTo>
                    <a:lnTo>
                      <a:pt x="2712" y="716"/>
                    </a:lnTo>
                    <a:lnTo>
                      <a:pt x="2716" y="339"/>
                    </a:lnTo>
                    <a:lnTo>
                      <a:pt x="2848" y="258"/>
                    </a:lnTo>
                  </a:path>
                </a:pathLst>
              </a:custGeom>
              <a:noFill/>
              <a:ln w="1778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bg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31758" name="Freeform 14"/>
              <p:cNvSpPr>
                <a:spLocks/>
              </p:cNvSpPr>
              <p:nvPr userDrawn="1"/>
            </p:nvSpPr>
            <p:spPr bwMode="hidden">
              <a:xfrm>
                <a:off x="5443" y="922"/>
                <a:ext cx="319" cy="854"/>
              </a:xfrm>
              <a:custGeom>
                <a:avLst/>
                <a:gdLst>
                  <a:gd name="T0" fmla="*/ 0 w 319"/>
                  <a:gd name="T1" fmla="*/ 0 h 854"/>
                  <a:gd name="T2" fmla="*/ 106 w 319"/>
                  <a:gd name="T3" fmla="*/ 313 h 854"/>
                  <a:gd name="T4" fmla="*/ 106 w 319"/>
                  <a:gd name="T5" fmla="*/ 634 h 854"/>
                  <a:gd name="T6" fmla="*/ 268 w 319"/>
                  <a:gd name="T7" fmla="*/ 854 h 854"/>
                  <a:gd name="T8" fmla="*/ 278 w 319"/>
                  <a:gd name="T9" fmla="*/ 577 h 854"/>
                  <a:gd name="T10" fmla="*/ 238 w 319"/>
                  <a:gd name="T11" fmla="*/ 400 h 854"/>
                  <a:gd name="T12" fmla="*/ 319 w 319"/>
                  <a:gd name="T13" fmla="*/ 240 h 8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9" h="854">
                    <a:moveTo>
                      <a:pt x="0" y="0"/>
                    </a:moveTo>
                    <a:lnTo>
                      <a:pt x="106" y="313"/>
                    </a:lnTo>
                    <a:lnTo>
                      <a:pt x="106" y="634"/>
                    </a:lnTo>
                    <a:lnTo>
                      <a:pt x="268" y="854"/>
                    </a:lnTo>
                    <a:lnTo>
                      <a:pt x="278" y="577"/>
                    </a:lnTo>
                    <a:lnTo>
                      <a:pt x="238" y="400"/>
                    </a:lnTo>
                    <a:lnTo>
                      <a:pt x="319" y="240"/>
                    </a:lnTo>
                  </a:path>
                </a:pathLst>
              </a:custGeom>
              <a:noFill/>
              <a:ln w="1778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bg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31759" name="Freeform 15"/>
              <p:cNvSpPr>
                <a:spLocks/>
              </p:cNvSpPr>
              <p:nvPr userDrawn="1"/>
            </p:nvSpPr>
            <p:spPr bwMode="hidden">
              <a:xfrm>
                <a:off x="4954" y="3568"/>
                <a:ext cx="646" cy="392"/>
              </a:xfrm>
              <a:custGeom>
                <a:avLst/>
                <a:gdLst>
                  <a:gd name="T0" fmla="*/ 504 w 646"/>
                  <a:gd name="T1" fmla="*/ 0 h 392"/>
                  <a:gd name="T2" fmla="*/ 320 w 646"/>
                  <a:gd name="T3" fmla="*/ 61 h 392"/>
                  <a:gd name="T4" fmla="*/ 238 w 646"/>
                  <a:gd name="T5" fmla="*/ 109 h 392"/>
                  <a:gd name="T6" fmla="*/ 144 w 646"/>
                  <a:gd name="T7" fmla="*/ 216 h 392"/>
                  <a:gd name="T8" fmla="*/ 0 w 646"/>
                  <a:gd name="T9" fmla="*/ 392 h 392"/>
                  <a:gd name="T10" fmla="*/ 360 w 646"/>
                  <a:gd name="T11" fmla="*/ 263 h 392"/>
                  <a:gd name="T12" fmla="*/ 432 w 646"/>
                  <a:gd name="T13" fmla="*/ 182 h 392"/>
                  <a:gd name="T14" fmla="*/ 646 w 646"/>
                  <a:gd name="T15" fmla="*/ 142 h 392"/>
                  <a:gd name="T16" fmla="*/ 504 w 646"/>
                  <a:gd name="T17" fmla="*/ 0 h 3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46" h="392">
                    <a:moveTo>
                      <a:pt x="504" y="0"/>
                    </a:moveTo>
                    <a:lnTo>
                      <a:pt x="320" y="61"/>
                    </a:lnTo>
                    <a:lnTo>
                      <a:pt x="238" y="109"/>
                    </a:lnTo>
                    <a:lnTo>
                      <a:pt x="144" y="216"/>
                    </a:lnTo>
                    <a:lnTo>
                      <a:pt x="0" y="392"/>
                    </a:lnTo>
                    <a:lnTo>
                      <a:pt x="360" y="263"/>
                    </a:lnTo>
                    <a:lnTo>
                      <a:pt x="432" y="182"/>
                    </a:lnTo>
                    <a:lnTo>
                      <a:pt x="646" y="142"/>
                    </a:lnTo>
                    <a:lnTo>
                      <a:pt x="504" y="0"/>
                    </a:lnTo>
                    <a:close/>
                  </a:path>
                </a:pathLst>
              </a:custGeom>
              <a:noFill/>
              <a:ln w="1778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bg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31760" name="Freeform 16"/>
              <p:cNvSpPr>
                <a:spLocks/>
              </p:cNvSpPr>
              <p:nvPr userDrawn="1"/>
            </p:nvSpPr>
            <p:spPr bwMode="hidden">
              <a:xfrm>
                <a:off x="50" y="2400"/>
                <a:ext cx="2736" cy="1920"/>
              </a:xfrm>
              <a:custGeom>
                <a:avLst/>
                <a:gdLst>
                  <a:gd name="T0" fmla="*/ 0 w 2736"/>
                  <a:gd name="T1" fmla="*/ 0 h 1920"/>
                  <a:gd name="T2" fmla="*/ 96 w 2736"/>
                  <a:gd name="T3" fmla="*/ 336 h 1920"/>
                  <a:gd name="T4" fmla="*/ 384 w 2736"/>
                  <a:gd name="T5" fmla="*/ 384 h 1920"/>
                  <a:gd name="T6" fmla="*/ 576 w 2736"/>
                  <a:gd name="T7" fmla="*/ 720 h 1920"/>
                  <a:gd name="T8" fmla="*/ 528 w 2736"/>
                  <a:gd name="T9" fmla="*/ 960 h 1920"/>
                  <a:gd name="T10" fmla="*/ 672 w 2736"/>
                  <a:gd name="T11" fmla="*/ 1104 h 1920"/>
                  <a:gd name="T12" fmla="*/ 576 w 2736"/>
                  <a:gd name="T13" fmla="*/ 1392 h 1920"/>
                  <a:gd name="T14" fmla="*/ 624 w 2736"/>
                  <a:gd name="T15" fmla="*/ 1632 h 1920"/>
                  <a:gd name="T16" fmla="*/ 1488 w 2736"/>
                  <a:gd name="T17" fmla="*/ 1872 h 1920"/>
                  <a:gd name="T18" fmla="*/ 1680 w 2736"/>
                  <a:gd name="T19" fmla="*/ 1728 h 1920"/>
                  <a:gd name="T20" fmla="*/ 2208 w 2736"/>
                  <a:gd name="T21" fmla="*/ 1728 h 1920"/>
                  <a:gd name="T22" fmla="*/ 2304 w 2736"/>
                  <a:gd name="T23" fmla="*/ 1632 h 1920"/>
                  <a:gd name="T24" fmla="*/ 2736 w 2736"/>
                  <a:gd name="T25" fmla="*/ 1872 h 1920"/>
                  <a:gd name="T26" fmla="*/ 2640 w 2736"/>
                  <a:gd name="T27" fmla="*/ 1920 h 1920"/>
                  <a:gd name="T28" fmla="*/ 2304 w 2736"/>
                  <a:gd name="T29" fmla="*/ 1824 h 1920"/>
                  <a:gd name="T30" fmla="*/ 2160 w 2736"/>
                  <a:gd name="T31" fmla="*/ 1872 h 1920"/>
                  <a:gd name="T32" fmla="*/ 1632 w 2736"/>
                  <a:gd name="T33" fmla="*/ 1920 h 1920"/>
                  <a:gd name="T34" fmla="*/ 1440 w 2736"/>
                  <a:gd name="T35" fmla="*/ 1920 h 1920"/>
                  <a:gd name="T36" fmla="*/ 480 w 2736"/>
                  <a:gd name="T37" fmla="*/ 1824 h 1920"/>
                  <a:gd name="T38" fmla="*/ 192 w 2736"/>
                  <a:gd name="T39" fmla="*/ 1872 h 1920"/>
                  <a:gd name="T40" fmla="*/ 96 w 2736"/>
                  <a:gd name="T41" fmla="*/ 1680 h 1920"/>
                  <a:gd name="T42" fmla="*/ 288 w 2736"/>
                  <a:gd name="T43" fmla="*/ 1440 h 1920"/>
                  <a:gd name="T44" fmla="*/ 336 w 2736"/>
                  <a:gd name="T45" fmla="*/ 1104 h 1920"/>
                  <a:gd name="T46" fmla="*/ 144 w 2736"/>
                  <a:gd name="T47" fmla="*/ 864 h 1920"/>
                  <a:gd name="T48" fmla="*/ 240 w 2736"/>
                  <a:gd name="T49" fmla="*/ 624 h 1920"/>
                  <a:gd name="T50" fmla="*/ 48 w 2736"/>
                  <a:gd name="T51" fmla="*/ 528 h 1920"/>
                  <a:gd name="T52" fmla="*/ 0 w 2736"/>
                  <a:gd name="T53" fmla="*/ 0 h 19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2736" h="1920">
                    <a:moveTo>
                      <a:pt x="0" y="0"/>
                    </a:moveTo>
                    <a:lnTo>
                      <a:pt x="96" y="336"/>
                    </a:lnTo>
                    <a:lnTo>
                      <a:pt x="384" y="384"/>
                    </a:lnTo>
                    <a:lnTo>
                      <a:pt x="576" y="720"/>
                    </a:lnTo>
                    <a:lnTo>
                      <a:pt x="528" y="960"/>
                    </a:lnTo>
                    <a:lnTo>
                      <a:pt x="672" y="1104"/>
                    </a:lnTo>
                    <a:lnTo>
                      <a:pt x="576" y="1392"/>
                    </a:lnTo>
                    <a:lnTo>
                      <a:pt x="624" y="1632"/>
                    </a:lnTo>
                    <a:lnTo>
                      <a:pt x="1488" y="1872"/>
                    </a:lnTo>
                    <a:lnTo>
                      <a:pt x="1680" y="1728"/>
                    </a:lnTo>
                    <a:lnTo>
                      <a:pt x="2208" y="1728"/>
                    </a:lnTo>
                    <a:lnTo>
                      <a:pt x="2304" y="1632"/>
                    </a:lnTo>
                    <a:lnTo>
                      <a:pt x="2736" y="1872"/>
                    </a:lnTo>
                    <a:lnTo>
                      <a:pt x="2640" y="1920"/>
                    </a:lnTo>
                    <a:lnTo>
                      <a:pt x="2304" y="1824"/>
                    </a:lnTo>
                    <a:lnTo>
                      <a:pt x="2160" y="1872"/>
                    </a:lnTo>
                    <a:lnTo>
                      <a:pt x="1632" y="1920"/>
                    </a:lnTo>
                    <a:lnTo>
                      <a:pt x="1440" y="1920"/>
                    </a:lnTo>
                    <a:lnTo>
                      <a:pt x="480" y="1824"/>
                    </a:lnTo>
                    <a:lnTo>
                      <a:pt x="192" y="1872"/>
                    </a:lnTo>
                    <a:lnTo>
                      <a:pt x="96" y="1680"/>
                    </a:lnTo>
                    <a:lnTo>
                      <a:pt x="288" y="1440"/>
                    </a:lnTo>
                    <a:lnTo>
                      <a:pt x="336" y="1104"/>
                    </a:lnTo>
                    <a:lnTo>
                      <a:pt x="144" y="864"/>
                    </a:lnTo>
                    <a:lnTo>
                      <a:pt x="240" y="624"/>
                    </a:lnTo>
                    <a:lnTo>
                      <a:pt x="48" y="528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gradFill rotWithShape="0">
                      <a:gsLst>
                        <a:gs pos="0">
                          <a:schemeClr val="bg2"/>
                        </a:gs>
                        <a:gs pos="100000">
                          <a:schemeClr val="bg1"/>
                        </a:gs>
                      </a:gsLst>
                      <a:lin ang="18900000" scaled="1"/>
                    </a:gra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</p:grpSp>
        <p:grpSp>
          <p:nvGrpSpPr>
            <p:cNvPr id="31761" name="Group 17"/>
            <p:cNvGrpSpPr>
              <a:grpSpLocks/>
            </p:cNvGrpSpPr>
            <p:nvPr userDrawn="1"/>
          </p:nvGrpSpPr>
          <p:grpSpPr bwMode="auto">
            <a:xfrm>
              <a:off x="0" y="2291"/>
              <a:ext cx="1385" cy="1702"/>
              <a:chOff x="0" y="2291"/>
              <a:chExt cx="1385" cy="1702"/>
            </a:xfrm>
          </p:grpSpPr>
          <p:sp>
            <p:nvSpPr>
              <p:cNvPr id="31762" name="Rectangle 18"/>
              <p:cNvSpPr>
                <a:spLocks noChangeArrowheads="1"/>
              </p:cNvSpPr>
              <p:nvPr userDrawn="1"/>
            </p:nvSpPr>
            <p:spPr bwMode="ltGray">
              <a:xfrm rot="6798887">
                <a:off x="62" y="3883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1763" name="Rectangle 19"/>
              <p:cNvSpPr>
                <a:spLocks noChangeArrowheads="1"/>
              </p:cNvSpPr>
              <p:nvPr userDrawn="1"/>
            </p:nvSpPr>
            <p:spPr bwMode="ltGray">
              <a:xfrm rot="6798887">
                <a:off x="33" y="3880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1764" name="Rectangle 20"/>
              <p:cNvSpPr>
                <a:spLocks noChangeArrowheads="1"/>
              </p:cNvSpPr>
              <p:nvPr userDrawn="1"/>
            </p:nvSpPr>
            <p:spPr bwMode="ltGray">
              <a:xfrm rot="6798887">
                <a:off x="6" y="3875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1765" name="Rectangle 21"/>
              <p:cNvSpPr>
                <a:spLocks noChangeArrowheads="1"/>
              </p:cNvSpPr>
              <p:nvPr userDrawn="1"/>
            </p:nvSpPr>
            <p:spPr bwMode="ltGray">
              <a:xfrm rot="5999912">
                <a:off x="209" y="3884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1766" name="Rectangle 22"/>
              <p:cNvSpPr>
                <a:spLocks noChangeArrowheads="1"/>
              </p:cNvSpPr>
              <p:nvPr userDrawn="1"/>
            </p:nvSpPr>
            <p:spPr bwMode="ltGray">
              <a:xfrm rot="5999912">
                <a:off x="182" y="3889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1767" name="Rectangle 23"/>
              <p:cNvSpPr>
                <a:spLocks noChangeArrowheads="1"/>
              </p:cNvSpPr>
              <p:nvPr userDrawn="1"/>
            </p:nvSpPr>
            <p:spPr bwMode="ltGray">
              <a:xfrm rot="6250138">
                <a:off x="152" y="3888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1768" name="Rectangle 24"/>
              <p:cNvSpPr>
                <a:spLocks noChangeArrowheads="1"/>
              </p:cNvSpPr>
              <p:nvPr userDrawn="1"/>
            </p:nvSpPr>
            <p:spPr bwMode="ltGray">
              <a:xfrm rot="6238076">
                <a:off x="123" y="3886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1769" name="Rectangle 25"/>
              <p:cNvSpPr>
                <a:spLocks noChangeArrowheads="1"/>
              </p:cNvSpPr>
              <p:nvPr userDrawn="1"/>
            </p:nvSpPr>
            <p:spPr bwMode="ltGray">
              <a:xfrm rot="5380717">
                <a:off x="363" y="3869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1770" name="Rectangle 26"/>
              <p:cNvSpPr>
                <a:spLocks noChangeArrowheads="1"/>
              </p:cNvSpPr>
              <p:nvPr userDrawn="1"/>
            </p:nvSpPr>
            <p:spPr bwMode="ltGray">
              <a:xfrm rot="5380717">
                <a:off x="332" y="3872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1771" name="Rectangle 27"/>
              <p:cNvSpPr>
                <a:spLocks noChangeArrowheads="1"/>
              </p:cNvSpPr>
              <p:nvPr userDrawn="1"/>
            </p:nvSpPr>
            <p:spPr bwMode="ltGray">
              <a:xfrm rot="5583200">
                <a:off x="302" y="3877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1772" name="Rectangle 28"/>
              <p:cNvSpPr>
                <a:spLocks noChangeArrowheads="1"/>
              </p:cNvSpPr>
              <p:nvPr userDrawn="1"/>
            </p:nvSpPr>
            <p:spPr bwMode="ltGray">
              <a:xfrm rot="5737625">
                <a:off x="270" y="3882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1773" name="Rectangle 29"/>
              <p:cNvSpPr>
                <a:spLocks noChangeArrowheads="1"/>
              </p:cNvSpPr>
              <p:nvPr userDrawn="1"/>
            </p:nvSpPr>
            <p:spPr bwMode="ltGray">
              <a:xfrm rot="4715477">
                <a:off x="516" y="3829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1774" name="Rectangle 30"/>
              <p:cNvSpPr>
                <a:spLocks noChangeArrowheads="1"/>
              </p:cNvSpPr>
              <p:nvPr userDrawn="1"/>
            </p:nvSpPr>
            <p:spPr bwMode="ltGray">
              <a:xfrm rot="4924949">
                <a:off x="486" y="3834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1775" name="Rectangle 31"/>
              <p:cNvSpPr>
                <a:spLocks noChangeArrowheads="1"/>
              </p:cNvSpPr>
              <p:nvPr userDrawn="1"/>
            </p:nvSpPr>
            <p:spPr bwMode="ltGray">
              <a:xfrm rot="4924949">
                <a:off x="456" y="3848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1776" name="Rectangle 32"/>
              <p:cNvSpPr>
                <a:spLocks noChangeArrowheads="1"/>
              </p:cNvSpPr>
              <p:nvPr userDrawn="1"/>
            </p:nvSpPr>
            <p:spPr bwMode="ltGray">
              <a:xfrm rot="5041352">
                <a:off x="426" y="3851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1777" name="Rectangle 33"/>
              <p:cNvSpPr>
                <a:spLocks noChangeArrowheads="1"/>
              </p:cNvSpPr>
              <p:nvPr userDrawn="1"/>
            </p:nvSpPr>
            <p:spPr bwMode="ltGray">
              <a:xfrm rot="3816889">
                <a:off x="664" y="3762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1778" name="Rectangle 34"/>
              <p:cNvSpPr>
                <a:spLocks noChangeArrowheads="1"/>
              </p:cNvSpPr>
              <p:nvPr userDrawn="1"/>
            </p:nvSpPr>
            <p:spPr bwMode="ltGray">
              <a:xfrm rot="3816889">
                <a:off x="634" y="3780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1779" name="Rectangle 35"/>
              <p:cNvSpPr>
                <a:spLocks noChangeArrowheads="1"/>
              </p:cNvSpPr>
              <p:nvPr userDrawn="1"/>
            </p:nvSpPr>
            <p:spPr bwMode="ltGray">
              <a:xfrm rot="4104184">
                <a:off x="605" y="3791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1780" name="Rectangle 36"/>
              <p:cNvSpPr>
                <a:spLocks noChangeArrowheads="1"/>
              </p:cNvSpPr>
              <p:nvPr userDrawn="1"/>
            </p:nvSpPr>
            <p:spPr bwMode="ltGray">
              <a:xfrm rot="4325343">
                <a:off x="575" y="3804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1781" name="Rectangle 37"/>
              <p:cNvSpPr>
                <a:spLocks noChangeArrowheads="1"/>
              </p:cNvSpPr>
              <p:nvPr userDrawn="1"/>
            </p:nvSpPr>
            <p:spPr bwMode="ltGray">
              <a:xfrm rot="3368036">
                <a:off x="799" y="3683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1782" name="Rectangle 38"/>
              <p:cNvSpPr>
                <a:spLocks noChangeArrowheads="1"/>
              </p:cNvSpPr>
              <p:nvPr userDrawn="1"/>
            </p:nvSpPr>
            <p:spPr bwMode="ltGray">
              <a:xfrm rot="3368036">
                <a:off x="772" y="3699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1783" name="Rectangle 39"/>
              <p:cNvSpPr>
                <a:spLocks noChangeArrowheads="1"/>
              </p:cNvSpPr>
              <p:nvPr userDrawn="1"/>
            </p:nvSpPr>
            <p:spPr bwMode="ltGray">
              <a:xfrm rot="3368036">
                <a:off x="745" y="3717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1784" name="Rectangle 40"/>
              <p:cNvSpPr>
                <a:spLocks noChangeArrowheads="1"/>
              </p:cNvSpPr>
              <p:nvPr userDrawn="1"/>
            </p:nvSpPr>
            <p:spPr bwMode="ltGray">
              <a:xfrm rot="3816889">
                <a:off x="717" y="3734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1785" name="Rectangle 41"/>
              <p:cNvSpPr>
                <a:spLocks noChangeArrowheads="1"/>
              </p:cNvSpPr>
              <p:nvPr userDrawn="1"/>
            </p:nvSpPr>
            <p:spPr bwMode="ltGray">
              <a:xfrm rot="2302266">
                <a:off x="923" y="3587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1786" name="Rectangle 42"/>
              <p:cNvSpPr>
                <a:spLocks noChangeArrowheads="1"/>
              </p:cNvSpPr>
              <p:nvPr userDrawn="1"/>
            </p:nvSpPr>
            <p:spPr bwMode="ltGray">
              <a:xfrm rot="2302266">
                <a:off x="899" y="3606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1787" name="Rectangle 43"/>
              <p:cNvSpPr>
                <a:spLocks noChangeArrowheads="1"/>
              </p:cNvSpPr>
              <p:nvPr userDrawn="1"/>
            </p:nvSpPr>
            <p:spPr bwMode="ltGray">
              <a:xfrm rot="2707562">
                <a:off x="876" y="3626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1788" name="Rectangle 44"/>
              <p:cNvSpPr>
                <a:spLocks noChangeArrowheads="1"/>
              </p:cNvSpPr>
              <p:nvPr userDrawn="1"/>
            </p:nvSpPr>
            <p:spPr bwMode="ltGray">
              <a:xfrm rot="2707562">
                <a:off x="850" y="3644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1789" name="Rectangle 45"/>
              <p:cNvSpPr>
                <a:spLocks noChangeArrowheads="1"/>
              </p:cNvSpPr>
              <p:nvPr userDrawn="1"/>
            </p:nvSpPr>
            <p:spPr bwMode="ltGray">
              <a:xfrm rot="1525830">
                <a:off x="1027" y="3473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1790" name="Rectangle 46"/>
              <p:cNvSpPr>
                <a:spLocks noChangeArrowheads="1"/>
              </p:cNvSpPr>
              <p:nvPr userDrawn="1"/>
            </p:nvSpPr>
            <p:spPr bwMode="ltGray">
              <a:xfrm rot="1525830">
                <a:off x="1009" y="3497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1791" name="Rectangle 47"/>
              <p:cNvSpPr>
                <a:spLocks noChangeArrowheads="1"/>
              </p:cNvSpPr>
              <p:nvPr userDrawn="1"/>
            </p:nvSpPr>
            <p:spPr bwMode="ltGray">
              <a:xfrm rot="1788117">
                <a:off x="990" y="3519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1792" name="Rectangle 48"/>
              <p:cNvSpPr>
                <a:spLocks noChangeArrowheads="1"/>
              </p:cNvSpPr>
              <p:nvPr userDrawn="1"/>
            </p:nvSpPr>
            <p:spPr bwMode="ltGray">
              <a:xfrm rot="1788117">
                <a:off x="969" y="3544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1793" name="Rectangle 49"/>
              <p:cNvSpPr>
                <a:spLocks noChangeArrowheads="1"/>
              </p:cNvSpPr>
              <p:nvPr userDrawn="1"/>
            </p:nvSpPr>
            <p:spPr bwMode="ltGray">
              <a:xfrm rot="841630">
                <a:off x="1113" y="3355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1794" name="Rectangle 50"/>
              <p:cNvSpPr>
                <a:spLocks noChangeArrowheads="1"/>
              </p:cNvSpPr>
              <p:nvPr userDrawn="1"/>
            </p:nvSpPr>
            <p:spPr bwMode="ltGray">
              <a:xfrm rot="841630">
                <a:off x="1100" y="3378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1795" name="Rectangle 51"/>
              <p:cNvSpPr>
                <a:spLocks noChangeArrowheads="1"/>
              </p:cNvSpPr>
              <p:nvPr userDrawn="1"/>
            </p:nvSpPr>
            <p:spPr bwMode="ltGray">
              <a:xfrm rot="1308689">
                <a:off x="1086" y="3404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1796" name="Rectangle 52"/>
              <p:cNvSpPr>
                <a:spLocks noChangeArrowheads="1"/>
              </p:cNvSpPr>
              <p:nvPr userDrawn="1"/>
            </p:nvSpPr>
            <p:spPr bwMode="ltGray">
              <a:xfrm rot="1308689">
                <a:off x="1064" y="3425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1797" name="Rectangle 53"/>
              <p:cNvSpPr>
                <a:spLocks noChangeArrowheads="1"/>
              </p:cNvSpPr>
              <p:nvPr userDrawn="1"/>
            </p:nvSpPr>
            <p:spPr bwMode="ltGray">
              <a:xfrm rot="469913">
                <a:off x="1172" y="3225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1798" name="Rectangle 54"/>
              <p:cNvSpPr>
                <a:spLocks noChangeArrowheads="1"/>
              </p:cNvSpPr>
              <p:nvPr userDrawn="1"/>
            </p:nvSpPr>
            <p:spPr bwMode="ltGray">
              <a:xfrm rot="559869">
                <a:off x="1162" y="3250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1799" name="Rectangle 55"/>
              <p:cNvSpPr>
                <a:spLocks noChangeArrowheads="1"/>
              </p:cNvSpPr>
              <p:nvPr userDrawn="1"/>
            </p:nvSpPr>
            <p:spPr bwMode="ltGray">
              <a:xfrm rot="734079">
                <a:off x="1154" y="3276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1800" name="Rectangle 56"/>
              <p:cNvSpPr>
                <a:spLocks noChangeArrowheads="1"/>
              </p:cNvSpPr>
              <p:nvPr userDrawn="1"/>
            </p:nvSpPr>
            <p:spPr bwMode="ltGray">
              <a:xfrm rot="734079">
                <a:off x="1141" y="3304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1801" name="Rectangle 57"/>
              <p:cNvSpPr>
                <a:spLocks noChangeArrowheads="1"/>
              </p:cNvSpPr>
              <p:nvPr userDrawn="1"/>
            </p:nvSpPr>
            <p:spPr bwMode="ltGray">
              <a:xfrm rot="-293905">
                <a:off x="1211" y="3096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1802" name="Rectangle 58"/>
              <p:cNvSpPr>
                <a:spLocks noChangeArrowheads="1"/>
              </p:cNvSpPr>
              <p:nvPr userDrawn="1"/>
            </p:nvSpPr>
            <p:spPr bwMode="ltGray">
              <a:xfrm rot="-8">
                <a:off x="1201" y="3122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1803" name="Rectangle 59"/>
              <p:cNvSpPr>
                <a:spLocks noChangeArrowheads="1"/>
              </p:cNvSpPr>
              <p:nvPr userDrawn="1"/>
            </p:nvSpPr>
            <p:spPr bwMode="ltGray">
              <a:xfrm rot="-8">
                <a:off x="1200" y="3147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1804" name="Rectangle 60"/>
              <p:cNvSpPr>
                <a:spLocks noChangeArrowheads="1"/>
              </p:cNvSpPr>
              <p:nvPr userDrawn="1"/>
            </p:nvSpPr>
            <p:spPr bwMode="ltGray">
              <a:xfrm rot="214188">
                <a:off x="1189" y="3173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1805" name="Rectangle 61"/>
              <p:cNvSpPr>
                <a:spLocks noChangeArrowheads="1"/>
              </p:cNvSpPr>
              <p:nvPr userDrawn="1"/>
            </p:nvSpPr>
            <p:spPr bwMode="ltGray">
              <a:xfrm rot="-682388">
                <a:off x="1219" y="2965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1806" name="Rectangle 62"/>
              <p:cNvSpPr>
                <a:spLocks noChangeArrowheads="1"/>
              </p:cNvSpPr>
              <p:nvPr userDrawn="1"/>
            </p:nvSpPr>
            <p:spPr bwMode="ltGray">
              <a:xfrm rot="-480400">
                <a:off x="1220" y="2991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1807" name="Rectangle 63"/>
              <p:cNvSpPr>
                <a:spLocks noChangeArrowheads="1"/>
              </p:cNvSpPr>
              <p:nvPr userDrawn="1"/>
            </p:nvSpPr>
            <p:spPr bwMode="ltGray">
              <a:xfrm rot="-480400">
                <a:off x="1220" y="3015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1808" name="Rectangle 64"/>
              <p:cNvSpPr>
                <a:spLocks noChangeArrowheads="1"/>
              </p:cNvSpPr>
              <p:nvPr userDrawn="1"/>
            </p:nvSpPr>
            <p:spPr bwMode="ltGray">
              <a:xfrm rot="-270546">
                <a:off x="1219" y="3041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1809" name="Rectangle 65"/>
              <p:cNvSpPr>
                <a:spLocks noChangeArrowheads="1"/>
              </p:cNvSpPr>
              <p:nvPr userDrawn="1"/>
            </p:nvSpPr>
            <p:spPr bwMode="ltGray">
              <a:xfrm rot="-1132286">
                <a:off x="1207" y="2843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1810" name="Rectangle 66"/>
              <p:cNvSpPr>
                <a:spLocks noChangeArrowheads="1"/>
              </p:cNvSpPr>
              <p:nvPr userDrawn="1"/>
            </p:nvSpPr>
            <p:spPr bwMode="ltGray">
              <a:xfrm rot="-969272">
                <a:off x="1213" y="2864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1811" name="Rectangle 67"/>
              <p:cNvSpPr>
                <a:spLocks noChangeArrowheads="1"/>
              </p:cNvSpPr>
              <p:nvPr userDrawn="1"/>
            </p:nvSpPr>
            <p:spPr bwMode="ltGray">
              <a:xfrm rot="-969272">
                <a:off x="1216" y="2888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1812" name="Rectangle 68"/>
              <p:cNvSpPr>
                <a:spLocks noChangeArrowheads="1"/>
              </p:cNvSpPr>
              <p:nvPr userDrawn="1"/>
            </p:nvSpPr>
            <p:spPr bwMode="ltGray">
              <a:xfrm rot="-806259">
                <a:off x="1219" y="2915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1813" name="Rectangle 69"/>
              <p:cNvSpPr>
                <a:spLocks noChangeArrowheads="1"/>
              </p:cNvSpPr>
              <p:nvPr userDrawn="1"/>
            </p:nvSpPr>
            <p:spPr bwMode="ltGray">
              <a:xfrm rot="-1543941">
                <a:off x="1165" y="2727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1814" name="Rectangle 70"/>
              <p:cNvSpPr>
                <a:spLocks noChangeArrowheads="1"/>
              </p:cNvSpPr>
              <p:nvPr userDrawn="1"/>
            </p:nvSpPr>
            <p:spPr bwMode="ltGray">
              <a:xfrm rot="-1341953">
                <a:off x="1176" y="2752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1815" name="Rectangle 71"/>
              <p:cNvSpPr>
                <a:spLocks noChangeArrowheads="1"/>
              </p:cNvSpPr>
              <p:nvPr userDrawn="1"/>
            </p:nvSpPr>
            <p:spPr bwMode="ltGray">
              <a:xfrm rot="-1341953">
                <a:off x="1184" y="2775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1816" name="Rectangle 72"/>
              <p:cNvSpPr>
                <a:spLocks noChangeArrowheads="1"/>
              </p:cNvSpPr>
              <p:nvPr userDrawn="1"/>
            </p:nvSpPr>
            <p:spPr bwMode="ltGray">
              <a:xfrm rot="-1341953">
                <a:off x="1194" y="2795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1817" name="Rectangle 73"/>
              <p:cNvSpPr>
                <a:spLocks noChangeArrowheads="1"/>
              </p:cNvSpPr>
              <p:nvPr userDrawn="1"/>
            </p:nvSpPr>
            <p:spPr bwMode="ltGray">
              <a:xfrm rot="-1928746">
                <a:off x="1101" y="2628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1818" name="Rectangle 74"/>
              <p:cNvSpPr>
                <a:spLocks noChangeArrowheads="1"/>
              </p:cNvSpPr>
              <p:nvPr userDrawn="1"/>
            </p:nvSpPr>
            <p:spPr bwMode="ltGray">
              <a:xfrm rot="-1844175">
                <a:off x="1114" y="2645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1819" name="Rectangle 75"/>
              <p:cNvSpPr>
                <a:spLocks noChangeArrowheads="1"/>
              </p:cNvSpPr>
              <p:nvPr userDrawn="1"/>
            </p:nvSpPr>
            <p:spPr bwMode="ltGray">
              <a:xfrm rot="-1752383">
                <a:off x="1129" y="2667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1820" name="Rectangle 76"/>
              <p:cNvSpPr>
                <a:spLocks noChangeArrowheads="1"/>
              </p:cNvSpPr>
              <p:nvPr userDrawn="1"/>
            </p:nvSpPr>
            <p:spPr bwMode="ltGray">
              <a:xfrm rot="-1752383">
                <a:off x="1142" y="2684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1821" name="Rectangle 77"/>
              <p:cNvSpPr>
                <a:spLocks noChangeArrowheads="1"/>
              </p:cNvSpPr>
              <p:nvPr userDrawn="1"/>
            </p:nvSpPr>
            <p:spPr bwMode="ltGray">
              <a:xfrm rot="-2466736">
                <a:off x="1014" y="2538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1822" name="Rectangle 78"/>
              <p:cNvSpPr>
                <a:spLocks noChangeArrowheads="1"/>
              </p:cNvSpPr>
              <p:nvPr userDrawn="1"/>
            </p:nvSpPr>
            <p:spPr bwMode="ltGray">
              <a:xfrm rot="-2466736">
                <a:off x="1035" y="2557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1823" name="Rectangle 79"/>
              <p:cNvSpPr>
                <a:spLocks noChangeArrowheads="1"/>
              </p:cNvSpPr>
              <p:nvPr userDrawn="1"/>
            </p:nvSpPr>
            <p:spPr bwMode="ltGray">
              <a:xfrm rot="-2466736">
                <a:off x="1050" y="2574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1824" name="Rectangle 80"/>
              <p:cNvSpPr>
                <a:spLocks noChangeArrowheads="1"/>
              </p:cNvSpPr>
              <p:nvPr userDrawn="1"/>
            </p:nvSpPr>
            <p:spPr bwMode="ltGray">
              <a:xfrm rot="-2342866">
                <a:off x="1068" y="2590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1825" name="Freeform 81"/>
              <p:cNvSpPr>
                <a:spLocks/>
              </p:cNvSpPr>
              <p:nvPr userDrawn="1"/>
            </p:nvSpPr>
            <p:spPr bwMode="ltGray">
              <a:xfrm>
                <a:off x="486" y="2563"/>
                <a:ext cx="180" cy="151"/>
              </a:xfrm>
              <a:custGeom>
                <a:avLst/>
                <a:gdLst>
                  <a:gd name="T0" fmla="*/ 0 w 180"/>
                  <a:gd name="T1" fmla="*/ 144 h 151"/>
                  <a:gd name="T2" fmla="*/ 28 w 180"/>
                  <a:gd name="T3" fmla="*/ 147 h 151"/>
                  <a:gd name="T4" fmla="*/ 64 w 180"/>
                  <a:gd name="T5" fmla="*/ 46 h 151"/>
                  <a:gd name="T6" fmla="*/ 94 w 180"/>
                  <a:gd name="T7" fmla="*/ 151 h 151"/>
                  <a:gd name="T8" fmla="*/ 129 w 180"/>
                  <a:gd name="T9" fmla="*/ 151 h 151"/>
                  <a:gd name="T10" fmla="*/ 180 w 180"/>
                  <a:gd name="T11" fmla="*/ 9 h 151"/>
                  <a:gd name="T12" fmla="*/ 148 w 180"/>
                  <a:gd name="T13" fmla="*/ 10 h 151"/>
                  <a:gd name="T14" fmla="*/ 112 w 180"/>
                  <a:gd name="T15" fmla="*/ 112 h 151"/>
                  <a:gd name="T16" fmla="*/ 79 w 180"/>
                  <a:gd name="T17" fmla="*/ 0 h 151"/>
                  <a:gd name="T18" fmla="*/ 48 w 180"/>
                  <a:gd name="T19" fmla="*/ 0 h 151"/>
                  <a:gd name="T20" fmla="*/ 0 w 180"/>
                  <a:gd name="T21" fmla="*/ 144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80" h="151">
                    <a:moveTo>
                      <a:pt x="0" y="144"/>
                    </a:moveTo>
                    <a:lnTo>
                      <a:pt x="28" y="147"/>
                    </a:lnTo>
                    <a:lnTo>
                      <a:pt x="64" y="46"/>
                    </a:lnTo>
                    <a:lnTo>
                      <a:pt x="94" y="151"/>
                    </a:lnTo>
                    <a:lnTo>
                      <a:pt x="129" y="151"/>
                    </a:lnTo>
                    <a:lnTo>
                      <a:pt x="180" y="9"/>
                    </a:lnTo>
                    <a:lnTo>
                      <a:pt x="148" y="10"/>
                    </a:lnTo>
                    <a:lnTo>
                      <a:pt x="112" y="112"/>
                    </a:lnTo>
                    <a:lnTo>
                      <a:pt x="79" y="0"/>
                    </a:lnTo>
                    <a:lnTo>
                      <a:pt x="48" y="0"/>
                    </a:lnTo>
                    <a:lnTo>
                      <a:pt x="0" y="144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31826" name="Rectangle 82"/>
              <p:cNvSpPr>
                <a:spLocks noChangeArrowheads="1"/>
              </p:cNvSpPr>
              <p:nvPr userDrawn="1"/>
            </p:nvSpPr>
            <p:spPr bwMode="ltGray">
              <a:xfrm rot="6575641">
                <a:off x="-217" y="3138"/>
                <a:ext cx="1226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1827" name="Rectangle 83"/>
              <p:cNvSpPr>
                <a:spLocks noChangeArrowheads="1"/>
              </p:cNvSpPr>
              <p:nvPr userDrawn="1"/>
            </p:nvSpPr>
            <p:spPr bwMode="ltGray">
              <a:xfrm rot="238799">
                <a:off x="4" y="3146"/>
                <a:ext cx="1031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1828" name="Rectangle 84"/>
              <p:cNvSpPr>
                <a:spLocks noChangeArrowheads="1"/>
              </p:cNvSpPr>
              <p:nvPr userDrawn="1"/>
            </p:nvSpPr>
            <p:spPr bwMode="ltGray">
              <a:xfrm rot="-2957028">
                <a:off x="907" y="2473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1829" name="Rectangle 85"/>
              <p:cNvSpPr>
                <a:spLocks noChangeArrowheads="1"/>
              </p:cNvSpPr>
              <p:nvPr userDrawn="1"/>
            </p:nvSpPr>
            <p:spPr bwMode="ltGray">
              <a:xfrm rot="-2957028">
                <a:off x="930" y="2486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1830" name="Rectangle 86"/>
              <p:cNvSpPr>
                <a:spLocks noChangeArrowheads="1"/>
              </p:cNvSpPr>
              <p:nvPr userDrawn="1"/>
            </p:nvSpPr>
            <p:spPr bwMode="ltGray">
              <a:xfrm rot="-2957028">
                <a:off x="954" y="2497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1831" name="Rectangle 87"/>
              <p:cNvSpPr>
                <a:spLocks noChangeArrowheads="1"/>
              </p:cNvSpPr>
              <p:nvPr userDrawn="1"/>
            </p:nvSpPr>
            <p:spPr bwMode="ltGray">
              <a:xfrm rot="-2661033">
                <a:off x="974" y="2509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1832" name="Rectangle 88"/>
              <p:cNvSpPr>
                <a:spLocks noChangeArrowheads="1"/>
              </p:cNvSpPr>
              <p:nvPr userDrawn="1"/>
            </p:nvSpPr>
            <p:spPr bwMode="ltGray">
              <a:xfrm rot="-3638503">
                <a:off x="788" y="2426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1833" name="Rectangle 89"/>
              <p:cNvSpPr>
                <a:spLocks noChangeArrowheads="1"/>
              </p:cNvSpPr>
              <p:nvPr userDrawn="1"/>
            </p:nvSpPr>
            <p:spPr bwMode="ltGray">
              <a:xfrm rot="-3638503">
                <a:off x="815" y="2434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1834" name="Rectangle 90"/>
              <p:cNvSpPr>
                <a:spLocks noChangeArrowheads="1"/>
              </p:cNvSpPr>
              <p:nvPr userDrawn="1"/>
            </p:nvSpPr>
            <p:spPr bwMode="ltGray">
              <a:xfrm rot="-3514633">
                <a:off x="837" y="2441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1835" name="Rectangle 91"/>
              <p:cNvSpPr>
                <a:spLocks noChangeArrowheads="1"/>
              </p:cNvSpPr>
              <p:nvPr userDrawn="1"/>
            </p:nvSpPr>
            <p:spPr bwMode="ltGray">
              <a:xfrm rot="-3220799">
                <a:off x="862" y="2453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1836" name="Rectangle 92"/>
              <p:cNvSpPr>
                <a:spLocks noChangeArrowheads="1"/>
              </p:cNvSpPr>
              <p:nvPr userDrawn="1"/>
            </p:nvSpPr>
            <p:spPr bwMode="ltGray">
              <a:xfrm rot="-4338250">
                <a:off x="649" y="2396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1837" name="Rectangle 93"/>
              <p:cNvSpPr>
                <a:spLocks noChangeArrowheads="1"/>
              </p:cNvSpPr>
              <p:nvPr userDrawn="1"/>
            </p:nvSpPr>
            <p:spPr bwMode="ltGray">
              <a:xfrm rot="-4250359">
                <a:off x="677" y="2402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1838" name="Rectangle 94"/>
              <p:cNvSpPr>
                <a:spLocks noChangeArrowheads="1"/>
              </p:cNvSpPr>
              <p:nvPr userDrawn="1"/>
            </p:nvSpPr>
            <p:spPr bwMode="ltGray">
              <a:xfrm rot="-4250359">
                <a:off x="707" y="2407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1839" name="Rectangle 95"/>
              <p:cNvSpPr>
                <a:spLocks noChangeArrowheads="1"/>
              </p:cNvSpPr>
              <p:nvPr userDrawn="1"/>
            </p:nvSpPr>
            <p:spPr bwMode="ltGray">
              <a:xfrm rot="-3989246">
                <a:off x="737" y="2411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1840" name="Rectangle 96"/>
              <p:cNvSpPr>
                <a:spLocks noChangeArrowheads="1"/>
              </p:cNvSpPr>
              <p:nvPr userDrawn="1"/>
            </p:nvSpPr>
            <p:spPr bwMode="ltGray">
              <a:xfrm rot="-4862215">
                <a:off x="503" y="2395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1841" name="Rectangle 97"/>
              <p:cNvSpPr>
                <a:spLocks noChangeArrowheads="1"/>
              </p:cNvSpPr>
              <p:nvPr userDrawn="1"/>
            </p:nvSpPr>
            <p:spPr bwMode="ltGray">
              <a:xfrm rot="-4673370">
                <a:off x="533" y="2393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1842" name="Rectangle 98"/>
              <p:cNvSpPr>
                <a:spLocks noChangeArrowheads="1"/>
              </p:cNvSpPr>
              <p:nvPr userDrawn="1"/>
            </p:nvSpPr>
            <p:spPr bwMode="ltGray">
              <a:xfrm rot="-4646721">
                <a:off x="563" y="2390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1843" name="Rectangle 99"/>
              <p:cNvSpPr>
                <a:spLocks noChangeArrowheads="1"/>
              </p:cNvSpPr>
              <p:nvPr userDrawn="1"/>
            </p:nvSpPr>
            <p:spPr bwMode="ltGray">
              <a:xfrm rot="-4580623">
                <a:off x="594" y="2391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1844" name="Rectangle 100"/>
              <p:cNvSpPr>
                <a:spLocks noChangeArrowheads="1"/>
              </p:cNvSpPr>
              <p:nvPr userDrawn="1"/>
            </p:nvSpPr>
            <p:spPr bwMode="ltGray">
              <a:xfrm rot="-5195129">
                <a:off x="355" y="2414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1845" name="Rectangle 101"/>
              <p:cNvSpPr>
                <a:spLocks noChangeArrowheads="1"/>
              </p:cNvSpPr>
              <p:nvPr userDrawn="1"/>
            </p:nvSpPr>
            <p:spPr bwMode="ltGray">
              <a:xfrm rot="-5360484">
                <a:off x="385" y="2409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1846" name="Rectangle 102"/>
              <p:cNvSpPr>
                <a:spLocks noChangeArrowheads="1"/>
              </p:cNvSpPr>
              <p:nvPr userDrawn="1"/>
            </p:nvSpPr>
            <p:spPr bwMode="ltGray">
              <a:xfrm rot="-5288939">
                <a:off x="418" y="2405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1847" name="Rectangle 103"/>
              <p:cNvSpPr>
                <a:spLocks noChangeArrowheads="1"/>
              </p:cNvSpPr>
              <p:nvPr userDrawn="1"/>
            </p:nvSpPr>
            <p:spPr bwMode="ltGray">
              <a:xfrm rot="-5164854">
                <a:off x="449" y="2400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1848" name="Rectangle 104"/>
              <p:cNvSpPr>
                <a:spLocks noChangeArrowheads="1"/>
              </p:cNvSpPr>
              <p:nvPr userDrawn="1"/>
            </p:nvSpPr>
            <p:spPr bwMode="ltGray">
              <a:xfrm rot="-6132163">
                <a:off x="206" y="2458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1849" name="Rectangle 105"/>
              <p:cNvSpPr>
                <a:spLocks noChangeArrowheads="1"/>
              </p:cNvSpPr>
              <p:nvPr userDrawn="1"/>
            </p:nvSpPr>
            <p:spPr bwMode="ltGray">
              <a:xfrm rot="-6220433">
                <a:off x="237" y="2448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1850" name="Rectangle 106"/>
              <p:cNvSpPr>
                <a:spLocks noChangeArrowheads="1"/>
              </p:cNvSpPr>
              <p:nvPr userDrawn="1"/>
            </p:nvSpPr>
            <p:spPr bwMode="ltGray">
              <a:xfrm rot="-6110943">
                <a:off x="266" y="2438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1851" name="Rectangle 107"/>
              <p:cNvSpPr>
                <a:spLocks noChangeArrowheads="1"/>
              </p:cNvSpPr>
              <p:nvPr userDrawn="1"/>
            </p:nvSpPr>
            <p:spPr bwMode="ltGray">
              <a:xfrm rot="-5919570">
                <a:off x="292" y="2427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1852" name="Rectangle 108"/>
              <p:cNvSpPr>
                <a:spLocks noChangeArrowheads="1"/>
              </p:cNvSpPr>
              <p:nvPr userDrawn="1"/>
            </p:nvSpPr>
            <p:spPr bwMode="ltGray">
              <a:xfrm rot="-7376291">
                <a:off x="5" y="2549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1853" name="Rectangle 109"/>
              <p:cNvSpPr>
                <a:spLocks noChangeArrowheads="1"/>
              </p:cNvSpPr>
              <p:nvPr userDrawn="1"/>
            </p:nvSpPr>
            <p:spPr bwMode="ltGray">
              <a:xfrm rot="-7168347">
                <a:off x="64" y="2517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1854" name="Rectangle 110"/>
              <p:cNvSpPr>
                <a:spLocks noChangeArrowheads="1"/>
              </p:cNvSpPr>
              <p:nvPr userDrawn="1"/>
            </p:nvSpPr>
            <p:spPr bwMode="ltGray">
              <a:xfrm rot="-6802416">
                <a:off x="92" y="2502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1855" name="Rectangle 111"/>
              <p:cNvSpPr>
                <a:spLocks noChangeArrowheads="1"/>
              </p:cNvSpPr>
              <p:nvPr userDrawn="1"/>
            </p:nvSpPr>
            <p:spPr bwMode="ltGray">
              <a:xfrm rot="-6802416">
                <a:off x="119" y="2492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1856" name="Rectangle 112"/>
              <p:cNvSpPr>
                <a:spLocks noChangeArrowheads="1"/>
              </p:cNvSpPr>
              <p:nvPr userDrawn="1"/>
            </p:nvSpPr>
            <p:spPr bwMode="ltGray">
              <a:xfrm rot="-6457704">
                <a:off x="150" y="2478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1857" name="Rectangle 113"/>
              <p:cNvSpPr>
                <a:spLocks noChangeArrowheads="1"/>
              </p:cNvSpPr>
              <p:nvPr userDrawn="1"/>
            </p:nvSpPr>
            <p:spPr bwMode="ltGray">
              <a:xfrm rot="-1876771">
                <a:off x="0" y="3363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1858" name="Rectangle 114"/>
              <p:cNvSpPr>
                <a:spLocks noChangeArrowheads="1"/>
              </p:cNvSpPr>
              <p:nvPr userDrawn="1"/>
            </p:nvSpPr>
            <p:spPr bwMode="ltGray">
              <a:xfrm rot="3283992">
                <a:off x="511" y="3478"/>
                <a:ext cx="242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1859" name="Rectangle 115"/>
              <p:cNvSpPr>
                <a:spLocks noChangeArrowheads="1"/>
              </p:cNvSpPr>
              <p:nvPr userDrawn="1"/>
            </p:nvSpPr>
            <p:spPr bwMode="ltGray">
              <a:xfrm rot="3283992">
                <a:off x="35" y="2798"/>
                <a:ext cx="242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1860" name="Rectangle 116"/>
              <p:cNvSpPr>
                <a:spLocks noChangeArrowheads="1"/>
              </p:cNvSpPr>
              <p:nvPr userDrawn="1"/>
            </p:nvSpPr>
            <p:spPr bwMode="ltGray">
              <a:xfrm rot="-1876771">
                <a:off x="700" y="2851"/>
                <a:ext cx="317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1861" name="Rectangle 117"/>
              <p:cNvSpPr>
                <a:spLocks noChangeArrowheads="1"/>
              </p:cNvSpPr>
              <p:nvPr userDrawn="1"/>
            </p:nvSpPr>
            <p:spPr bwMode="ltGray">
              <a:xfrm rot="5908516">
                <a:off x="200" y="3915"/>
                <a:ext cx="138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1862" name="Rectangle 118"/>
              <p:cNvSpPr>
                <a:spLocks noChangeArrowheads="1"/>
              </p:cNvSpPr>
              <p:nvPr userDrawn="1"/>
            </p:nvSpPr>
            <p:spPr bwMode="ltGray">
              <a:xfrm rot="6683973">
                <a:off x="45" y="3915"/>
                <a:ext cx="144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1863" name="Rectangle 119"/>
              <p:cNvSpPr>
                <a:spLocks noChangeArrowheads="1"/>
              </p:cNvSpPr>
              <p:nvPr userDrawn="1"/>
            </p:nvSpPr>
            <p:spPr bwMode="ltGray">
              <a:xfrm rot="5245609">
                <a:off x="361" y="3893"/>
                <a:ext cx="132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1864" name="Rectangle 120"/>
              <p:cNvSpPr>
                <a:spLocks noChangeArrowheads="1"/>
              </p:cNvSpPr>
              <p:nvPr userDrawn="1"/>
            </p:nvSpPr>
            <p:spPr bwMode="ltGray">
              <a:xfrm rot="4500520">
                <a:off x="522" y="3847"/>
                <a:ext cx="132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1865" name="Rectangle 121"/>
              <p:cNvSpPr>
                <a:spLocks noChangeArrowheads="1"/>
              </p:cNvSpPr>
              <p:nvPr userDrawn="1"/>
            </p:nvSpPr>
            <p:spPr bwMode="ltGray">
              <a:xfrm rot="3805227">
                <a:off x="670" y="3778"/>
                <a:ext cx="132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1866" name="Rectangle 122"/>
              <p:cNvSpPr>
                <a:spLocks noChangeArrowheads="1"/>
              </p:cNvSpPr>
              <p:nvPr userDrawn="1"/>
            </p:nvSpPr>
            <p:spPr bwMode="ltGray">
              <a:xfrm rot="3060138">
                <a:off x="813" y="3688"/>
                <a:ext cx="132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1867" name="Rectangle 123"/>
              <p:cNvSpPr>
                <a:spLocks noChangeArrowheads="1"/>
              </p:cNvSpPr>
              <p:nvPr userDrawn="1"/>
            </p:nvSpPr>
            <p:spPr bwMode="ltGray">
              <a:xfrm rot="2090281">
                <a:off x="938" y="3582"/>
                <a:ext cx="132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1868" name="Rectangle 124"/>
              <p:cNvSpPr>
                <a:spLocks noChangeArrowheads="1"/>
              </p:cNvSpPr>
              <p:nvPr userDrawn="1"/>
            </p:nvSpPr>
            <p:spPr bwMode="ltGray">
              <a:xfrm rot="-7168347">
                <a:off x="-18" y="2506"/>
                <a:ext cx="132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1869" name="Rectangle 125"/>
              <p:cNvSpPr>
                <a:spLocks noChangeArrowheads="1"/>
              </p:cNvSpPr>
              <p:nvPr userDrawn="1"/>
            </p:nvSpPr>
            <p:spPr bwMode="ltGray">
              <a:xfrm rot="-6406501">
                <a:off x="136" y="2433"/>
                <a:ext cx="132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1870" name="Rectangle 126"/>
              <p:cNvSpPr>
                <a:spLocks noChangeArrowheads="1"/>
              </p:cNvSpPr>
              <p:nvPr userDrawn="1"/>
            </p:nvSpPr>
            <p:spPr bwMode="ltGray">
              <a:xfrm rot="-4970620">
                <a:off x="447" y="2364"/>
                <a:ext cx="138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1871" name="Rectangle 127"/>
              <p:cNvSpPr>
                <a:spLocks noChangeArrowheads="1"/>
              </p:cNvSpPr>
              <p:nvPr userDrawn="1"/>
            </p:nvSpPr>
            <p:spPr bwMode="ltGray">
              <a:xfrm rot="-4298502">
                <a:off x="597" y="2360"/>
                <a:ext cx="150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1872" name="Rectangle 128"/>
              <p:cNvSpPr>
                <a:spLocks noChangeArrowheads="1"/>
              </p:cNvSpPr>
              <p:nvPr userDrawn="1"/>
            </p:nvSpPr>
            <p:spPr bwMode="ltGray">
              <a:xfrm rot="-3676305">
                <a:off x="739" y="2386"/>
                <a:ext cx="155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1873" name="Rectangle 129"/>
              <p:cNvSpPr>
                <a:spLocks noChangeArrowheads="1"/>
              </p:cNvSpPr>
              <p:nvPr userDrawn="1"/>
            </p:nvSpPr>
            <p:spPr bwMode="ltGray">
              <a:xfrm rot="-3188616">
                <a:off x="869" y="2430"/>
                <a:ext cx="167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1874" name="Rectangle 130"/>
              <p:cNvSpPr>
                <a:spLocks noChangeArrowheads="1"/>
              </p:cNvSpPr>
              <p:nvPr userDrawn="1"/>
            </p:nvSpPr>
            <p:spPr bwMode="ltGray">
              <a:xfrm rot="-2610246">
                <a:off x="984" y="2497"/>
                <a:ext cx="167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1875" name="Rectangle 131"/>
              <p:cNvSpPr>
                <a:spLocks noChangeArrowheads="1"/>
              </p:cNvSpPr>
              <p:nvPr userDrawn="1"/>
            </p:nvSpPr>
            <p:spPr bwMode="ltGray">
              <a:xfrm rot="-2190008">
                <a:off x="1075" y="2585"/>
                <a:ext cx="173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1876" name="Rectangle 132"/>
              <p:cNvSpPr>
                <a:spLocks noChangeArrowheads="1"/>
              </p:cNvSpPr>
              <p:nvPr userDrawn="1"/>
            </p:nvSpPr>
            <p:spPr bwMode="ltGray">
              <a:xfrm rot="-1728558">
                <a:off x="1147" y="2688"/>
                <a:ext cx="167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1877" name="Rectangle 133"/>
              <p:cNvSpPr>
                <a:spLocks noChangeArrowheads="1"/>
              </p:cNvSpPr>
              <p:nvPr userDrawn="1"/>
            </p:nvSpPr>
            <p:spPr bwMode="ltGray">
              <a:xfrm rot="-1172118">
                <a:off x="1198" y="2805"/>
                <a:ext cx="167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1878" name="Rectangle 134"/>
              <p:cNvSpPr>
                <a:spLocks noChangeArrowheads="1"/>
              </p:cNvSpPr>
              <p:nvPr userDrawn="1"/>
            </p:nvSpPr>
            <p:spPr bwMode="ltGray">
              <a:xfrm rot="-753845">
                <a:off x="1218" y="2930"/>
                <a:ext cx="167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1879" name="Rectangle 135"/>
              <p:cNvSpPr>
                <a:spLocks noChangeArrowheads="1"/>
              </p:cNvSpPr>
              <p:nvPr userDrawn="1"/>
            </p:nvSpPr>
            <p:spPr bwMode="ltGray">
              <a:xfrm rot="-287823">
                <a:off x="1213" y="3066"/>
                <a:ext cx="167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1880" name="Rectangle 136"/>
              <p:cNvSpPr>
                <a:spLocks noChangeArrowheads="1"/>
              </p:cNvSpPr>
              <p:nvPr userDrawn="1"/>
            </p:nvSpPr>
            <p:spPr bwMode="ltGray">
              <a:xfrm rot="696741">
                <a:off x="1126" y="3337"/>
                <a:ext cx="150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1881" name="Rectangle 137"/>
              <p:cNvSpPr>
                <a:spLocks noChangeArrowheads="1"/>
              </p:cNvSpPr>
              <p:nvPr userDrawn="1"/>
            </p:nvSpPr>
            <p:spPr bwMode="ltGray">
              <a:xfrm rot="1529990">
                <a:off x="1041" y="3465"/>
                <a:ext cx="140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1882" name="Freeform 138"/>
              <p:cNvSpPr>
                <a:spLocks/>
              </p:cNvSpPr>
              <p:nvPr userDrawn="1"/>
            </p:nvSpPr>
            <p:spPr bwMode="ltGray">
              <a:xfrm>
                <a:off x="850" y="3136"/>
                <a:ext cx="204" cy="120"/>
              </a:xfrm>
              <a:custGeom>
                <a:avLst/>
                <a:gdLst>
                  <a:gd name="T0" fmla="*/ 168 w 204"/>
                  <a:gd name="T1" fmla="*/ 120 h 120"/>
                  <a:gd name="T2" fmla="*/ 204 w 204"/>
                  <a:gd name="T3" fmla="*/ 12 h 120"/>
                  <a:gd name="T4" fmla="*/ 42 w 204"/>
                  <a:gd name="T5" fmla="*/ 0 h 120"/>
                  <a:gd name="T6" fmla="*/ 0 w 204"/>
                  <a:gd name="T7" fmla="*/ 108 h 120"/>
                  <a:gd name="T8" fmla="*/ 30 w 204"/>
                  <a:gd name="T9" fmla="*/ 114 h 120"/>
                  <a:gd name="T10" fmla="*/ 60 w 204"/>
                  <a:gd name="T11" fmla="*/ 30 h 120"/>
                  <a:gd name="T12" fmla="*/ 102 w 204"/>
                  <a:gd name="T13" fmla="*/ 36 h 120"/>
                  <a:gd name="T14" fmla="*/ 78 w 204"/>
                  <a:gd name="T15" fmla="*/ 108 h 120"/>
                  <a:gd name="T16" fmla="*/ 102 w 204"/>
                  <a:gd name="T17" fmla="*/ 108 h 120"/>
                  <a:gd name="T18" fmla="*/ 132 w 204"/>
                  <a:gd name="T19" fmla="*/ 36 h 120"/>
                  <a:gd name="T20" fmla="*/ 162 w 204"/>
                  <a:gd name="T21" fmla="*/ 36 h 120"/>
                  <a:gd name="T22" fmla="*/ 138 w 204"/>
                  <a:gd name="T23" fmla="*/ 114 h 120"/>
                  <a:gd name="T24" fmla="*/ 168 w 204"/>
                  <a:gd name="T25" fmla="*/ 120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04" h="120">
                    <a:moveTo>
                      <a:pt x="168" y="120"/>
                    </a:moveTo>
                    <a:lnTo>
                      <a:pt x="204" y="12"/>
                    </a:lnTo>
                    <a:lnTo>
                      <a:pt x="42" y="0"/>
                    </a:lnTo>
                    <a:lnTo>
                      <a:pt x="0" y="108"/>
                    </a:lnTo>
                    <a:lnTo>
                      <a:pt x="30" y="114"/>
                    </a:lnTo>
                    <a:lnTo>
                      <a:pt x="60" y="30"/>
                    </a:lnTo>
                    <a:lnTo>
                      <a:pt x="102" y="36"/>
                    </a:lnTo>
                    <a:lnTo>
                      <a:pt x="78" y="108"/>
                    </a:lnTo>
                    <a:lnTo>
                      <a:pt x="102" y="108"/>
                    </a:lnTo>
                    <a:lnTo>
                      <a:pt x="132" y="36"/>
                    </a:lnTo>
                    <a:lnTo>
                      <a:pt x="162" y="36"/>
                    </a:lnTo>
                    <a:lnTo>
                      <a:pt x="138" y="114"/>
                    </a:lnTo>
                    <a:lnTo>
                      <a:pt x="168" y="12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31883" name="Freeform 139"/>
              <p:cNvSpPr>
                <a:spLocks/>
              </p:cNvSpPr>
              <p:nvPr userDrawn="1"/>
            </p:nvSpPr>
            <p:spPr bwMode="ltGray">
              <a:xfrm>
                <a:off x="19" y="2722"/>
                <a:ext cx="90" cy="78"/>
              </a:xfrm>
              <a:custGeom>
                <a:avLst/>
                <a:gdLst>
                  <a:gd name="T0" fmla="*/ 66 w 90"/>
                  <a:gd name="T1" fmla="*/ 36 h 78"/>
                  <a:gd name="T2" fmla="*/ 66 w 90"/>
                  <a:gd name="T3" fmla="*/ 36 h 78"/>
                  <a:gd name="T4" fmla="*/ 18 w 90"/>
                  <a:gd name="T5" fmla="*/ 24 h 78"/>
                  <a:gd name="T6" fmla="*/ 0 w 90"/>
                  <a:gd name="T7" fmla="*/ 30 h 78"/>
                  <a:gd name="T8" fmla="*/ 36 w 90"/>
                  <a:gd name="T9" fmla="*/ 78 h 78"/>
                  <a:gd name="T10" fmla="*/ 48 w 90"/>
                  <a:gd name="T11" fmla="*/ 72 h 78"/>
                  <a:gd name="T12" fmla="*/ 24 w 90"/>
                  <a:gd name="T13" fmla="*/ 36 h 78"/>
                  <a:gd name="T14" fmla="*/ 24 w 90"/>
                  <a:gd name="T15" fmla="*/ 36 h 78"/>
                  <a:gd name="T16" fmla="*/ 72 w 90"/>
                  <a:gd name="T17" fmla="*/ 54 h 78"/>
                  <a:gd name="T18" fmla="*/ 90 w 90"/>
                  <a:gd name="T19" fmla="*/ 42 h 78"/>
                  <a:gd name="T20" fmla="*/ 54 w 90"/>
                  <a:gd name="T21" fmla="*/ 0 h 78"/>
                  <a:gd name="T22" fmla="*/ 42 w 90"/>
                  <a:gd name="T23" fmla="*/ 6 h 78"/>
                  <a:gd name="T24" fmla="*/ 66 w 90"/>
                  <a:gd name="T25" fmla="*/ 36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0" h="78">
                    <a:moveTo>
                      <a:pt x="66" y="36"/>
                    </a:moveTo>
                    <a:lnTo>
                      <a:pt x="66" y="36"/>
                    </a:lnTo>
                    <a:lnTo>
                      <a:pt x="18" y="24"/>
                    </a:lnTo>
                    <a:lnTo>
                      <a:pt x="0" y="30"/>
                    </a:lnTo>
                    <a:lnTo>
                      <a:pt x="36" y="78"/>
                    </a:lnTo>
                    <a:lnTo>
                      <a:pt x="48" y="72"/>
                    </a:lnTo>
                    <a:lnTo>
                      <a:pt x="24" y="36"/>
                    </a:lnTo>
                    <a:lnTo>
                      <a:pt x="24" y="36"/>
                    </a:lnTo>
                    <a:lnTo>
                      <a:pt x="72" y="54"/>
                    </a:lnTo>
                    <a:lnTo>
                      <a:pt x="90" y="42"/>
                    </a:lnTo>
                    <a:lnTo>
                      <a:pt x="54" y="0"/>
                    </a:lnTo>
                    <a:lnTo>
                      <a:pt x="42" y="6"/>
                    </a:lnTo>
                    <a:lnTo>
                      <a:pt x="66" y="36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31884" name="Freeform 140"/>
              <p:cNvSpPr>
                <a:spLocks/>
              </p:cNvSpPr>
              <p:nvPr userDrawn="1"/>
            </p:nvSpPr>
            <p:spPr bwMode="ltGray">
              <a:xfrm>
                <a:off x="97" y="2651"/>
                <a:ext cx="101" cy="89"/>
              </a:xfrm>
              <a:custGeom>
                <a:avLst/>
                <a:gdLst>
                  <a:gd name="T0" fmla="*/ 54 w 101"/>
                  <a:gd name="T1" fmla="*/ 89 h 89"/>
                  <a:gd name="T2" fmla="*/ 65 w 101"/>
                  <a:gd name="T3" fmla="*/ 83 h 89"/>
                  <a:gd name="T4" fmla="*/ 48 w 101"/>
                  <a:gd name="T5" fmla="*/ 35 h 89"/>
                  <a:gd name="T6" fmla="*/ 89 w 101"/>
                  <a:gd name="T7" fmla="*/ 65 h 89"/>
                  <a:gd name="T8" fmla="*/ 101 w 101"/>
                  <a:gd name="T9" fmla="*/ 59 h 89"/>
                  <a:gd name="T10" fmla="*/ 83 w 101"/>
                  <a:gd name="T11" fmla="*/ 0 h 89"/>
                  <a:gd name="T12" fmla="*/ 71 w 101"/>
                  <a:gd name="T13" fmla="*/ 12 h 89"/>
                  <a:gd name="T14" fmla="*/ 83 w 101"/>
                  <a:gd name="T15" fmla="*/ 41 h 89"/>
                  <a:gd name="T16" fmla="*/ 48 w 101"/>
                  <a:gd name="T17" fmla="*/ 23 h 89"/>
                  <a:gd name="T18" fmla="*/ 36 w 101"/>
                  <a:gd name="T19" fmla="*/ 29 h 89"/>
                  <a:gd name="T20" fmla="*/ 45 w 101"/>
                  <a:gd name="T21" fmla="*/ 68 h 89"/>
                  <a:gd name="T22" fmla="*/ 18 w 101"/>
                  <a:gd name="T23" fmla="*/ 41 h 89"/>
                  <a:gd name="T24" fmla="*/ 0 w 101"/>
                  <a:gd name="T25" fmla="*/ 53 h 89"/>
                  <a:gd name="T26" fmla="*/ 54 w 101"/>
                  <a:gd name="T27" fmla="*/ 89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01" h="89">
                    <a:moveTo>
                      <a:pt x="54" y="89"/>
                    </a:moveTo>
                    <a:lnTo>
                      <a:pt x="65" y="83"/>
                    </a:lnTo>
                    <a:lnTo>
                      <a:pt x="48" y="35"/>
                    </a:lnTo>
                    <a:lnTo>
                      <a:pt x="89" y="65"/>
                    </a:lnTo>
                    <a:lnTo>
                      <a:pt x="101" y="59"/>
                    </a:lnTo>
                    <a:lnTo>
                      <a:pt x="83" y="0"/>
                    </a:lnTo>
                    <a:lnTo>
                      <a:pt x="71" y="12"/>
                    </a:lnTo>
                    <a:lnTo>
                      <a:pt x="83" y="41"/>
                    </a:lnTo>
                    <a:lnTo>
                      <a:pt x="48" y="23"/>
                    </a:lnTo>
                    <a:lnTo>
                      <a:pt x="36" y="29"/>
                    </a:lnTo>
                    <a:lnTo>
                      <a:pt x="45" y="68"/>
                    </a:lnTo>
                    <a:lnTo>
                      <a:pt x="18" y="41"/>
                    </a:lnTo>
                    <a:lnTo>
                      <a:pt x="0" y="53"/>
                    </a:lnTo>
                    <a:lnTo>
                      <a:pt x="54" y="89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31885" name="Freeform 141"/>
              <p:cNvSpPr>
                <a:spLocks/>
              </p:cNvSpPr>
              <p:nvPr userDrawn="1"/>
            </p:nvSpPr>
            <p:spPr bwMode="ltGray">
              <a:xfrm>
                <a:off x="677" y="3502"/>
                <a:ext cx="83" cy="78"/>
              </a:xfrm>
              <a:custGeom>
                <a:avLst/>
                <a:gdLst>
                  <a:gd name="T0" fmla="*/ 36 w 83"/>
                  <a:gd name="T1" fmla="*/ 78 h 78"/>
                  <a:gd name="T2" fmla="*/ 83 w 83"/>
                  <a:gd name="T3" fmla="*/ 48 h 78"/>
                  <a:gd name="T4" fmla="*/ 54 w 83"/>
                  <a:gd name="T5" fmla="*/ 0 h 78"/>
                  <a:gd name="T6" fmla="*/ 0 w 83"/>
                  <a:gd name="T7" fmla="*/ 30 h 78"/>
                  <a:gd name="T8" fmla="*/ 6 w 83"/>
                  <a:gd name="T9" fmla="*/ 36 h 78"/>
                  <a:gd name="T10" fmla="*/ 42 w 83"/>
                  <a:gd name="T11" fmla="*/ 18 h 78"/>
                  <a:gd name="T12" fmla="*/ 54 w 83"/>
                  <a:gd name="T13" fmla="*/ 30 h 78"/>
                  <a:gd name="T14" fmla="*/ 24 w 83"/>
                  <a:gd name="T15" fmla="*/ 48 h 78"/>
                  <a:gd name="T16" fmla="*/ 30 w 83"/>
                  <a:gd name="T17" fmla="*/ 54 h 78"/>
                  <a:gd name="T18" fmla="*/ 60 w 83"/>
                  <a:gd name="T19" fmla="*/ 36 h 78"/>
                  <a:gd name="T20" fmla="*/ 66 w 83"/>
                  <a:gd name="T21" fmla="*/ 48 h 78"/>
                  <a:gd name="T22" fmla="*/ 30 w 83"/>
                  <a:gd name="T23" fmla="*/ 66 h 78"/>
                  <a:gd name="T24" fmla="*/ 36 w 83"/>
                  <a:gd name="T25" fmla="*/ 78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3" h="78">
                    <a:moveTo>
                      <a:pt x="36" y="78"/>
                    </a:moveTo>
                    <a:lnTo>
                      <a:pt x="83" y="48"/>
                    </a:lnTo>
                    <a:lnTo>
                      <a:pt x="54" y="0"/>
                    </a:lnTo>
                    <a:lnTo>
                      <a:pt x="0" y="30"/>
                    </a:lnTo>
                    <a:lnTo>
                      <a:pt x="6" y="36"/>
                    </a:lnTo>
                    <a:lnTo>
                      <a:pt x="42" y="18"/>
                    </a:lnTo>
                    <a:lnTo>
                      <a:pt x="54" y="30"/>
                    </a:lnTo>
                    <a:lnTo>
                      <a:pt x="24" y="48"/>
                    </a:lnTo>
                    <a:lnTo>
                      <a:pt x="30" y="54"/>
                    </a:lnTo>
                    <a:lnTo>
                      <a:pt x="60" y="36"/>
                    </a:lnTo>
                    <a:lnTo>
                      <a:pt x="66" y="48"/>
                    </a:lnTo>
                    <a:lnTo>
                      <a:pt x="30" y="66"/>
                    </a:lnTo>
                    <a:lnTo>
                      <a:pt x="36" y="78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31886" name="Freeform 142"/>
              <p:cNvSpPr>
                <a:spLocks/>
              </p:cNvSpPr>
              <p:nvPr userDrawn="1"/>
            </p:nvSpPr>
            <p:spPr bwMode="ltGray">
              <a:xfrm>
                <a:off x="940" y="2782"/>
                <a:ext cx="90" cy="72"/>
              </a:xfrm>
              <a:custGeom>
                <a:avLst/>
                <a:gdLst>
                  <a:gd name="T0" fmla="*/ 90 w 90"/>
                  <a:gd name="T1" fmla="*/ 30 h 72"/>
                  <a:gd name="T2" fmla="*/ 66 w 90"/>
                  <a:gd name="T3" fmla="*/ 0 h 72"/>
                  <a:gd name="T4" fmla="*/ 0 w 90"/>
                  <a:gd name="T5" fmla="*/ 36 h 72"/>
                  <a:gd name="T6" fmla="*/ 24 w 90"/>
                  <a:gd name="T7" fmla="*/ 72 h 72"/>
                  <a:gd name="T8" fmla="*/ 36 w 90"/>
                  <a:gd name="T9" fmla="*/ 66 h 72"/>
                  <a:gd name="T10" fmla="*/ 18 w 90"/>
                  <a:gd name="T11" fmla="*/ 42 h 72"/>
                  <a:gd name="T12" fmla="*/ 36 w 90"/>
                  <a:gd name="T13" fmla="*/ 30 h 72"/>
                  <a:gd name="T14" fmla="*/ 54 w 90"/>
                  <a:gd name="T15" fmla="*/ 54 h 72"/>
                  <a:gd name="T16" fmla="*/ 60 w 90"/>
                  <a:gd name="T17" fmla="*/ 48 h 72"/>
                  <a:gd name="T18" fmla="*/ 48 w 90"/>
                  <a:gd name="T19" fmla="*/ 24 h 72"/>
                  <a:gd name="T20" fmla="*/ 60 w 90"/>
                  <a:gd name="T21" fmla="*/ 12 h 72"/>
                  <a:gd name="T22" fmla="*/ 78 w 90"/>
                  <a:gd name="T23" fmla="*/ 42 h 72"/>
                  <a:gd name="T24" fmla="*/ 90 w 90"/>
                  <a:gd name="T25" fmla="*/ 30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0" h="72">
                    <a:moveTo>
                      <a:pt x="90" y="30"/>
                    </a:moveTo>
                    <a:lnTo>
                      <a:pt x="66" y="0"/>
                    </a:lnTo>
                    <a:lnTo>
                      <a:pt x="0" y="36"/>
                    </a:lnTo>
                    <a:lnTo>
                      <a:pt x="24" y="72"/>
                    </a:lnTo>
                    <a:lnTo>
                      <a:pt x="36" y="66"/>
                    </a:lnTo>
                    <a:lnTo>
                      <a:pt x="18" y="42"/>
                    </a:lnTo>
                    <a:lnTo>
                      <a:pt x="36" y="30"/>
                    </a:lnTo>
                    <a:lnTo>
                      <a:pt x="54" y="54"/>
                    </a:lnTo>
                    <a:lnTo>
                      <a:pt x="60" y="48"/>
                    </a:lnTo>
                    <a:lnTo>
                      <a:pt x="48" y="24"/>
                    </a:lnTo>
                    <a:lnTo>
                      <a:pt x="60" y="12"/>
                    </a:lnTo>
                    <a:lnTo>
                      <a:pt x="78" y="42"/>
                    </a:lnTo>
                    <a:lnTo>
                      <a:pt x="90" y="3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31887" name="Freeform 143"/>
              <p:cNvSpPr>
                <a:spLocks/>
              </p:cNvSpPr>
              <p:nvPr userDrawn="1"/>
            </p:nvSpPr>
            <p:spPr bwMode="ltGray">
              <a:xfrm>
                <a:off x="898" y="2716"/>
                <a:ext cx="90" cy="84"/>
              </a:xfrm>
              <a:custGeom>
                <a:avLst/>
                <a:gdLst>
                  <a:gd name="T0" fmla="*/ 42 w 90"/>
                  <a:gd name="T1" fmla="*/ 60 h 84"/>
                  <a:gd name="T2" fmla="*/ 42 w 90"/>
                  <a:gd name="T3" fmla="*/ 60 h 84"/>
                  <a:gd name="T4" fmla="*/ 72 w 90"/>
                  <a:gd name="T5" fmla="*/ 12 h 84"/>
                  <a:gd name="T6" fmla="*/ 66 w 90"/>
                  <a:gd name="T7" fmla="*/ 0 h 84"/>
                  <a:gd name="T8" fmla="*/ 0 w 90"/>
                  <a:gd name="T9" fmla="*/ 42 h 84"/>
                  <a:gd name="T10" fmla="*/ 6 w 90"/>
                  <a:gd name="T11" fmla="*/ 54 h 84"/>
                  <a:gd name="T12" fmla="*/ 54 w 90"/>
                  <a:gd name="T13" fmla="*/ 24 h 84"/>
                  <a:gd name="T14" fmla="*/ 54 w 90"/>
                  <a:gd name="T15" fmla="*/ 24 h 84"/>
                  <a:gd name="T16" fmla="*/ 18 w 90"/>
                  <a:gd name="T17" fmla="*/ 72 h 84"/>
                  <a:gd name="T18" fmla="*/ 24 w 90"/>
                  <a:gd name="T19" fmla="*/ 84 h 84"/>
                  <a:gd name="T20" fmla="*/ 90 w 90"/>
                  <a:gd name="T21" fmla="*/ 42 h 84"/>
                  <a:gd name="T22" fmla="*/ 84 w 90"/>
                  <a:gd name="T23" fmla="*/ 30 h 84"/>
                  <a:gd name="T24" fmla="*/ 42 w 90"/>
                  <a:gd name="T25" fmla="*/ 60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0" h="84">
                    <a:moveTo>
                      <a:pt x="42" y="60"/>
                    </a:moveTo>
                    <a:lnTo>
                      <a:pt x="42" y="60"/>
                    </a:lnTo>
                    <a:lnTo>
                      <a:pt x="72" y="12"/>
                    </a:lnTo>
                    <a:lnTo>
                      <a:pt x="66" y="0"/>
                    </a:lnTo>
                    <a:lnTo>
                      <a:pt x="0" y="42"/>
                    </a:lnTo>
                    <a:lnTo>
                      <a:pt x="6" y="54"/>
                    </a:lnTo>
                    <a:lnTo>
                      <a:pt x="54" y="24"/>
                    </a:lnTo>
                    <a:lnTo>
                      <a:pt x="54" y="24"/>
                    </a:lnTo>
                    <a:lnTo>
                      <a:pt x="18" y="72"/>
                    </a:lnTo>
                    <a:lnTo>
                      <a:pt x="24" y="84"/>
                    </a:lnTo>
                    <a:lnTo>
                      <a:pt x="90" y="42"/>
                    </a:lnTo>
                    <a:lnTo>
                      <a:pt x="84" y="30"/>
                    </a:lnTo>
                    <a:lnTo>
                      <a:pt x="42" y="6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31888" name="Freeform 144"/>
              <p:cNvSpPr>
                <a:spLocks/>
              </p:cNvSpPr>
              <p:nvPr userDrawn="1"/>
            </p:nvSpPr>
            <p:spPr bwMode="ltGray">
              <a:xfrm>
                <a:off x="7" y="3837"/>
                <a:ext cx="6" cy="12"/>
              </a:xfrm>
              <a:custGeom>
                <a:avLst/>
                <a:gdLst>
                  <a:gd name="T0" fmla="*/ 6 w 6"/>
                  <a:gd name="T1" fmla="*/ 0 h 12"/>
                  <a:gd name="T2" fmla="*/ 6 w 6"/>
                  <a:gd name="T3" fmla="*/ 0 h 12"/>
                  <a:gd name="T4" fmla="*/ 0 w 6"/>
                  <a:gd name="T5" fmla="*/ 0 h 12"/>
                  <a:gd name="T6" fmla="*/ 0 w 6"/>
                  <a:gd name="T7" fmla="*/ 0 h 12"/>
                  <a:gd name="T8" fmla="*/ 0 w 6"/>
                  <a:gd name="T9" fmla="*/ 12 h 12"/>
                  <a:gd name="T10" fmla="*/ 6 w 6"/>
                  <a:gd name="T11" fmla="*/ 0 h 12"/>
                  <a:gd name="T12" fmla="*/ 6 w 6"/>
                  <a:gd name="T13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12">
                    <a:moveTo>
                      <a:pt x="6" y="0"/>
                    </a:moveTo>
                    <a:lnTo>
                      <a:pt x="6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12"/>
                    </a:lnTo>
                    <a:lnTo>
                      <a:pt x="6" y="0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31889" name="Freeform 145"/>
              <p:cNvSpPr>
                <a:spLocks/>
              </p:cNvSpPr>
              <p:nvPr userDrawn="1"/>
            </p:nvSpPr>
            <p:spPr bwMode="ltGray">
              <a:xfrm>
                <a:off x="7" y="2555"/>
                <a:ext cx="30" cy="48"/>
              </a:xfrm>
              <a:custGeom>
                <a:avLst/>
                <a:gdLst>
                  <a:gd name="T0" fmla="*/ 18 w 30"/>
                  <a:gd name="T1" fmla="*/ 48 h 48"/>
                  <a:gd name="T2" fmla="*/ 18 w 30"/>
                  <a:gd name="T3" fmla="*/ 48 h 48"/>
                  <a:gd name="T4" fmla="*/ 30 w 30"/>
                  <a:gd name="T5" fmla="*/ 42 h 48"/>
                  <a:gd name="T6" fmla="*/ 0 w 30"/>
                  <a:gd name="T7" fmla="*/ 0 h 48"/>
                  <a:gd name="T8" fmla="*/ 0 w 30"/>
                  <a:gd name="T9" fmla="*/ 24 h 48"/>
                  <a:gd name="T10" fmla="*/ 18 w 30"/>
                  <a:gd name="T11" fmla="*/ 48 h 48"/>
                  <a:gd name="T12" fmla="*/ 18 w 30"/>
                  <a:gd name="T13" fmla="*/ 48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" h="48">
                    <a:moveTo>
                      <a:pt x="18" y="48"/>
                    </a:moveTo>
                    <a:lnTo>
                      <a:pt x="18" y="48"/>
                    </a:lnTo>
                    <a:lnTo>
                      <a:pt x="30" y="42"/>
                    </a:lnTo>
                    <a:lnTo>
                      <a:pt x="0" y="0"/>
                    </a:lnTo>
                    <a:lnTo>
                      <a:pt x="0" y="24"/>
                    </a:lnTo>
                    <a:lnTo>
                      <a:pt x="18" y="48"/>
                    </a:lnTo>
                    <a:lnTo>
                      <a:pt x="18" y="48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31890" name="Freeform 146"/>
              <p:cNvSpPr>
                <a:spLocks/>
              </p:cNvSpPr>
              <p:nvPr userDrawn="1"/>
            </p:nvSpPr>
            <p:spPr bwMode="ltGray">
              <a:xfrm>
                <a:off x="7" y="3843"/>
                <a:ext cx="36" cy="66"/>
              </a:xfrm>
              <a:custGeom>
                <a:avLst/>
                <a:gdLst>
                  <a:gd name="T0" fmla="*/ 36 w 36"/>
                  <a:gd name="T1" fmla="*/ 0 h 66"/>
                  <a:gd name="T2" fmla="*/ 24 w 36"/>
                  <a:gd name="T3" fmla="*/ 0 h 66"/>
                  <a:gd name="T4" fmla="*/ 24 w 36"/>
                  <a:gd name="T5" fmla="*/ 0 h 66"/>
                  <a:gd name="T6" fmla="*/ 0 w 36"/>
                  <a:gd name="T7" fmla="*/ 36 h 66"/>
                  <a:gd name="T8" fmla="*/ 0 w 36"/>
                  <a:gd name="T9" fmla="*/ 66 h 66"/>
                  <a:gd name="T10" fmla="*/ 36 w 36"/>
                  <a:gd name="T11" fmla="*/ 0 h 66"/>
                  <a:gd name="T12" fmla="*/ 36 w 36"/>
                  <a:gd name="T13" fmla="*/ 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6" h="66">
                    <a:moveTo>
                      <a:pt x="36" y="0"/>
                    </a:moveTo>
                    <a:lnTo>
                      <a:pt x="24" y="0"/>
                    </a:lnTo>
                    <a:lnTo>
                      <a:pt x="24" y="0"/>
                    </a:lnTo>
                    <a:lnTo>
                      <a:pt x="0" y="36"/>
                    </a:lnTo>
                    <a:lnTo>
                      <a:pt x="0" y="66"/>
                    </a:lnTo>
                    <a:lnTo>
                      <a:pt x="36" y="0"/>
                    </a:lnTo>
                    <a:lnTo>
                      <a:pt x="36" y="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31891" name="Rectangle 147"/>
              <p:cNvSpPr>
                <a:spLocks noChangeArrowheads="1"/>
              </p:cNvSpPr>
              <p:nvPr userDrawn="1"/>
            </p:nvSpPr>
            <p:spPr bwMode="ltGray">
              <a:xfrm rot="244926">
                <a:off x="1177" y="3201"/>
                <a:ext cx="161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1892" name="Rectangle 148"/>
              <p:cNvSpPr>
                <a:spLocks noChangeArrowheads="1"/>
              </p:cNvSpPr>
              <p:nvPr userDrawn="1"/>
            </p:nvSpPr>
            <p:spPr bwMode="ltGray">
              <a:xfrm rot="-5598588">
                <a:off x="290" y="2386"/>
                <a:ext cx="138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1893" name="Freeform 149"/>
              <p:cNvSpPr>
                <a:spLocks/>
              </p:cNvSpPr>
              <p:nvPr userDrawn="1"/>
            </p:nvSpPr>
            <p:spPr bwMode="ltGray">
              <a:xfrm>
                <a:off x="139" y="3573"/>
                <a:ext cx="144" cy="154"/>
              </a:xfrm>
              <a:custGeom>
                <a:avLst/>
                <a:gdLst>
                  <a:gd name="T0" fmla="*/ 0 w 144"/>
                  <a:gd name="T1" fmla="*/ 102 h 154"/>
                  <a:gd name="T2" fmla="*/ 59 w 144"/>
                  <a:gd name="T3" fmla="*/ 154 h 154"/>
                  <a:gd name="T4" fmla="*/ 117 w 144"/>
                  <a:gd name="T5" fmla="*/ 120 h 154"/>
                  <a:gd name="T6" fmla="*/ 62 w 144"/>
                  <a:gd name="T7" fmla="*/ 55 h 154"/>
                  <a:gd name="T8" fmla="*/ 104 w 144"/>
                  <a:gd name="T9" fmla="*/ 34 h 154"/>
                  <a:gd name="T10" fmla="*/ 117 w 144"/>
                  <a:gd name="T11" fmla="*/ 53 h 154"/>
                  <a:gd name="T12" fmla="*/ 141 w 144"/>
                  <a:gd name="T13" fmla="*/ 47 h 154"/>
                  <a:gd name="T14" fmla="*/ 97 w 144"/>
                  <a:gd name="T15" fmla="*/ 2 h 154"/>
                  <a:gd name="T16" fmla="*/ 36 w 144"/>
                  <a:gd name="T17" fmla="*/ 33 h 154"/>
                  <a:gd name="T18" fmla="*/ 90 w 144"/>
                  <a:gd name="T19" fmla="*/ 107 h 154"/>
                  <a:gd name="T20" fmla="*/ 28 w 144"/>
                  <a:gd name="T21" fmla="*/ 101 h 154"/>
                  <a:gd name="T22" fmla="*/ 0 w 144"/>
                  <a:gd name="T23" fmla="*/ 102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44" h="154">
                    <a:moveTo>
                      <a:pt x="0" y="102"/>
                    </a:moveTo>
                    <a:cubicBezTo>
                      <a:pt x="6" y="140"/>
                      <a:pt x="25" y="154"/>
                      <a:pt x="59" y="154"/>
                    </a:cubicBezTo>
                    <a:cubicBezTo>
                      <a:pt x="111" y="152"/>
                      <a:pt x="106" y="130"/>
                      <a:pt x="117" y="120"/>
                    </a:cubicBezTo>
                    <a:cubicBezTo>
                      <a:pt x="119" y="61"/>
                      <a:pt x="84" y="84"/>
                      <a:pt x="62" y="55"/>
                    </a:cubicBezTo>
                    <a:cubicBezTo>
                      <a:pt x="59" y="42"/>
                      <a:pt x="78" y="11"/>
                      <a:pt x="104" y="34"/>
                    </a:cubicBezTo>
                    <a:cubicBezTo>
                      <a:pt x="108" y="41"/>
                      <a:pt x="111" y="51"/>
                      <a:pt x="117" y="53"/>
                    </a:cubicBezTo>
                    <a:cubicBezTo>
                      <a:pt x="123" y="55"/>
                      <a:pt x="144" y="55"/>
                      <a:pt x="141" y="47"/>
                    </a:cubicBezTo>
                    <a:cubicBezTo>
                      <a:pt x="138" y="39"/>
                      <a:pt x="126" y="5"/>
                      <a:pt x="97" y="2"/>
                    </a:cubicBezTo>
                    <a:cubicBezTo>
                      <a:pt x="77" y="0"/>
                      <a:pt x="48" y="0"/>
                      <a:pt x="36" y="33"/>
                    </a:cubicBezTo>
                    <a:cubicBezTo>
                      <a:pt x="15" y="89"/>
                      <a:pt x="83" y="79"/>
                      <a:pt x="90" y="107"/>
                    </a:cubicBezTo>
                    <a:cubicBezTo>
                      <a:pt x="96" y="130"/>
                      <a:pt x="34" y="147"/>
                      <a:pt x="28" y="101"/>
                    </a:cubicBezTo>
                    <a:cubicBezTo>
                      <a:pt x="12" y="104"/>
                      <a:pt x="15" y="98"/>
                      <a:pt x="0" y="102"/>
                    </a:cubicBez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31894" name="Freeform 150"/>
              <p:cNvSpPr>
                <a:spLocks/>
              </p:cNvSpPr>
              <p:nvPr userDrawn="1"/>
            </p:nvSpPr>
            <p:spPr bwMode="ltGray">
              <a:xfrm rot="-2857037">
                <a:off x="619" y="3550"/>
                <a:ext cx="68" cy="69"/>
              </a:xfrm>
              <a:custGeom>
                <a:avLst/>
                <a:gdLst>
                  <a:gd name="T0" fmla="*/ 0 w 144"/>
                  <a:gd name="T1" fmla="*/ 102 h 154"/>
                  <a:gd name="T2" fmla="*/ 59 w 144"/>
                  <a:gd name="T3" fmla="*/ 154 h 154"/>
                  <a:gd name="T4" fmla="*/ 117 w 144"/>
                  <a:gd name="T5" fmla="*/ 120 h 154"/>
                  <a:gd name="T6" fmla="*/ 62 w 144"/>
                  <a:gd name="T7" fmla="*/ 55 h 154"/>
                  <a:gd name="T8" fmla="*/ 104 w 144"/>
                  <a:gd name="T9" fmla="*/ 34 h 154"/>
                  <a:gd name="T10" fmla="*/ 117 w 144"/>
                  <a:gd name="T11" fmla="*/ 53 h 154"/>
                  <a:gd name="T12" fmla="*/ 141 w 144"/>
                  <a:gd name="T13" fmla="*/ 47 h 154"/>
                  <a:gd name="T14" fmla="*/ 97 w 144"/>
                  <a:gd name="T15" fmla="*/ 2 h 154"/>
                  <a:gd name="T16" fmla="*/ 36 w 144"/>
                  <a:gd name="T17" fmla="*/ 33 h 154"/>
                  <a:gd name="T18" fmla="*/ 90 w 144"/>
                  <a:gd name="T19" fmla="*/ 107 h 154"/>
                  <a:gd name="T20" fmla="*/ 28 w 144"/>
                  <a:gd name="T21" fmla="*/ 101 h 154"/>
                  <a:gd name="T22" fmla="*/ 0 w 144"/>
                  <a:gd name="T23" fmla="*/ 102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44" h="154">
                    <a:moveTo>
                      <a:pt x="0" y="102"/>
                    </a:moveTo>
                    <a:cubicBezTo>
                      <a:pt x="6" y="140"/>
                      <a:pt x="25" y="154"/>
                      <a:pt x="59" y="154"/>
                    </a:cubicBezTo>
                    <a:cubicBezTo>
                      <a:pt x="111" y="152"/>
                      <a:pt x="106" y="130"/>
                      <a:pt x="117" y="120"/>
                    </a:cubicBezTo>
                    <a:cubicBezTo>
                      <a:pt x="113" y="47"/>
                      <a:pt x="84" y="84"/>
                      <a:pt x="62" y="55"/>
                    </a:cubicBezTo>
                    <a:cubicBezTo>
                      <a:pt x="59" y="42"/>
                      <a:pt x="78" y="11"/>
                      <a:pt x="104" y="34"/>
                    </a:cubicBezTo>
                    <a:cubicBezTo>
                      <a:pt x="108" y="41"/>
                      <a:pt x="111" y="51"/>
                      <a:pt x="117" y="53"/>
                    </a:cubicBezTo>
                    <a:cubicBezTo>
                      <a:pt x="123" y="55"/>
                      <a:pt x="144" y="55"/>
                      <a:pt x="141" y="47"/>
                    </a:cubicBezTo>
                    <a:cubicBezTo>
                      <a:pt x="138" y="39"/>
                      <a:pt x="126" y="5"/>
                      <a:pt x="97" y="2"/>
                    </a:cubicBezTo>
                    <a:cubicBezTo>
                      <a:pt x="77" y="0"/>
                      <a:pt x="48" y="0"/>
                      <a:pt x="36" y="33"/>
                    </a:cubicBezTo>
                    <a:cubicBezTo>
                      <a:pt x="15" y="89"/>
                      <a:pt x="83" y="79"/>
                      <a:pt x="90" y="107"/>
                    </a:cubicBezTo>
                    <a:cubicBezTo>
                      <a:pt x="96" y="130"/>
                      <a:pt x="34" y="147"/>
                      <a:pt x="28" y="101"/>
                    </a:cubicBezTo>
                    <a:cubicBezTo>
                      <a:pt x="12" y="104"/>
                      <a:pt x="15" y="98"/>
                      <a:pt x="0" y="102"/>
                    </a:cubicBez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31895" name="Freeform 151"/>
              <p:cNvSpPr>
                <a:spLocks/>
              </p:cNvSpPr>
              <p:nvPr userDrawn="1"/>
            </p:nvSpPr>
            <p:spPr bwMode="ltGray">
              <a:xfrm>
                <a:off x="235" y="2503"/>
                <a:ext cx="348" cy="1272"/>
              </a:xfrm>
              <a:custGeom>
                <a:avLst/>
                <a:gdLst>
                  <a:gd name="T0" fmla="*/ 0 w 348"/>
                  <a:gd name="T1" fmla="*/ 0 h 1272"/>
                  <a:gd name="T2" fmla="*/ 287 w 348"/>
                  <a:gd name="T3" fmla="*/ 582 h 1272"/>
                  <a:gd name="T4" fmla="*/ 348 w 348"/>
                  <a:gd name="T5" fmla="*/ 1272 h 1272"/>
                  <a:gd name="T6" fmla="*/ 54 w 348"/>
                  <a:gd name="T7" fmla="*/ 676 h 1272"/>
                  <a:gd name="T8" fmla="*/ 0 w 348"/>
                  <a:gd name="T9" fmla="*/ 0 h 12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8" h="1272">
                    <a:moveTo>
                      <a:pt x="0" y="0"/>
                    </a:moveTo>
                    <a:lnTo>
                      <a:pt x="287" y="582"/>
                    </a:lnTo>
                    <a:lnTo>
                      <a:pt x="348" y="1272"/>
                    </a:lnTo>
                    <a:lnTo>
                      <a:pt x="54" y="676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bg2">
                      <a:gamma/>
                      <a:shade val="96863"/>
                      <a:invGamma/>
                    </a:schemeClr>
                  </a:gs>
                </a:gsLst>
                <a:lin ang="189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 cmpd="sng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31896" name="Oval 152"/>
              <p:cNvSpPr>
                <a:spLocks noChangeArrowheads="1"/>
              </p:cNvSpPr>
              <p:nvPr userDrawn="1"/>
            </p:nvSpPr>
            <p:spPr bwMode="ltGray">
              <a:xfrm rot="-1684349">
                <a:off x="296" y="3047"/>
                <a:ext cx="221" cy="174"/>
              </a:xfrm>
              <a:prstGeom prst="ellipse">
                <a:avLst/>
              </a:prstGeom>
              <a:gradFill rotWithShape="0">
                <a:gsLst>
                  <a:gs pos="0">
                    <a:schemeClr val="bg2">
                      <a:gamma/>
                      <a:shade val="90980"/>
                      <a:invGamma/>
                    </a:schemeClr>
                  </a:gs>
                  <a:gs pos="50000">
                    <a:schemeClr val="bg2"/>
                  </a:gs>
                  <a:gs pos="100000">
                    <a:schemeClr val="bg2">
                      <a:gamma/>
                      <a:shade val="90980"/>
                      <a:invGamma/>
                    </a:schemeClr>
                  </a:gs>
                </a:gsLst>
                <a:lin ang="189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</p:grpSp>
      </p:grpSp>
      <p:sp>
        <p:nvSpPr>
          <p:cNvPr id="31897" name="Rectangle 153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301625" y="171450"/>
            <a:ext cx="8540750" cy="857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" altLang="es-ES" dirty="0" smtClean="0"/>
              <a:t>Haga clic para cambiar el estilo de título	</a:t>
            </a:r>
          </a:p>
        </p:txBody>
      </p:sp>
      <p:sp>
        <p:nvSpPr>
          <p:cNvPr id="31898" name="Rectangle 15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1626" y="4683919"/>
            <a:ext cx="2289175" cy="357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>
                <a:latin typeface="Arial" charset="0"/>
              </a:defRPr>
            </a:lvl1pPr>
          </a:lstStyle>
          <a:p>
            <a:endParaRPr lang="es-ES" altLang="es-ES"/>
          </a:p>
        </p:txBody>
      </p:sp>
      <p:sp>
        <p:nvSpPr>
          <p:cNvPr id="31899" name="Rectangle 15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4683919"/>
            <a:ext cx="2895600" cy="357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>
                <a:latin typeface="Arial" charset="0"/>
              </a:defRPr>
            </a:lvl1pPr>
          </a:lstStyle>
          <a:p>
            <a:endParaRPr lang="es-ES" altLang="es-ES"/>
          </a:p>
        </p:txBody>
      </p:sp>
      <p:sp>
        <p:nvSpPr>
          <p:cNvPr id="31900" name="Rectangle 15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1" y="4683919"/>
            <a:ext cx="2289175" cy="357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>
                <a:latin typeface="Arial" charset="0"/>
              </a:defRPr>
            </a:lvl1pPr>
          </a:lstStyle>
          <a:p>
            <a:fld id="{66AABD51-9D4C-4D03-9E3C-B1BA498CE48F}" type="slidenum">
              <a:rPr lang="es-ES" altLang="es-ES"/>
              <a:pPr/>
              <a:t>‹Nº›</a:t>
            </a:fld>
            <a:endParaRPr lang="es-ES" altLang="es-ES"/>
          </a:p>
        </p:txBody>
      </p:sp>
      <p:sp>
        <p:nvSpPr>
          <p:cNvPr id="31901" name="Rectangle 157"/>
          <p:cNvSpPr>
            <a:spLocks noGrp="1" noRot="1" noChangeArrowheads="1"/>
          </p:cNvSpPr>
          <p:nvPr>
            <p:ph type="body" idx="1"/>
          </p:nvPr>
        </p:nvSpPr>
        <p:spPr bwMode="auto">
          <a:xfrm>
            <a:off x="301625" y="1200151"/>
            <a:ext cx="8540750" cy="33742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altLang="es-ES" dirty="0" smtClean="0"/>
              <a:t>Haga clic para modificar el estilo de texto del patrón</a:t>
            </a:r>
          </a:p>
          <a:p>
            <a:pPr lvl="1"/>
            <a:r>
              <a:rPr lang="es-ES" altLang="es-ES" dirty="0" smtClean="0"/>
              <a:t>Segundo nivel</a:t>
            </a:r>
          </a:p>
          <a:p>
            <a:pPr lvl="2"/>
            <a:r>
              <a:rPr lang="es-ES" altLang="es-ES" dirty="0" smtClean="0"/>
              <a:t>Tercer nivel</a:t>
            </a:r>
          </a:p>
          <a:p>
            <a:pPr lvl="3"/>
            <a:r>
              <a:rPr lang="es-ES" altLang="es-ES" dirty="0" smtClean="0"/>
              <a:t>Cuarto nivel</a:t>
            </a:r>
          </a:p>
          <a:p>
            <a:pPr lvl="4"/>
            <a:r>
              <a:rPr lang="es-ES" altLang="es-ES" dirty="0" smtClean="0"/>
              <a:t>Quinto nivel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3" r:id="rId3"/>
    <p:sldLayoutId id="2147483657" r:id="rId4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rgbClr val="92D050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  <a:cs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  <a:cs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  <a:cs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  <a:cs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Arial" charset="0"/>
        <a:buChar char="►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folHlink"/>
        </a:buClr>
        <a:buFont typeface="Wingdings" pitchFamily="2" charset="2"/>
        <a:buChar char="§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Arial" charset="0"/>
        <a:buChar char="►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Arial" charset="0"/>
        <a:buChar char="►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Arial" charset="0"/>
        <a:buChar char="►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Arial" charset="0"/>
        <a:buChar char="►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Arial" charset="0"/>
        <a:buChar char="►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Arial" charset="0"/>
        <a:buChar char="►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Relationship Id="rId4" Type="http://schemas.microsoft.com/office/2007/relationships/hdphoto" Target="../media/hdphoto1.wdp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PaintStrokes/>
                    </a14:imgEffect>
                  </a14:imgLayer>
                </a14:imgProps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AutoShape 3"/>
          <p:cNvSpPr>
            <a:spLocks noGrp="1" noChangeArrowheads="1"/>
          </p:cNvSpPr>
          <p:nvPr>
            <p:ph type="title"/>
          </p:nvPr>
        </p:nvSpPr>
        <p:spPr/>
        <p:txBody>
          <a:bodyPr anchor="b"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es-ES" altLang="es-ES" sz="5400" b="1" spc="200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India</a:t>
            </a:r>
            <a:endParaRPr lang="es-ES" altLang="es-ES" sz="5400" b="1" spc="200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3076" name="Rectangle 4"/>
          <p:cNvSpPr>
            <a:spLocks noGrp="1" noChangeArrowheads="1"/>
          </p:cNvSpPr>
          <p:nvPr>
            <p:ph sz="half" idx="1"/>
          </p:nvPr>
        </p:nvSpPr>
        <p:spPr>
          <a:xfrm>
            <a:off x="377825" y="1131590"/>
            <a:ext cx="4194175" cy="3374231"/>
          </a:xfrm>
        </p:spPr>
        <p:txBody>
          <a:bodyPr/>
          <a:lstStyle/>
          <a:p>
            <a:pPr marL="0" indent="0" algn="ctr">
              <a:buNone/>
            </a:pPr>
            <a:r>
              <a:rPr lang="es-ES" altLang="es-ES" dirty="0"/>
              <a:t>  </a:t>
            </a:r>
            <a:r>
              <a:rPr lang="es-ES" altLang="es-ES" dirty="0" smtClean="0"/>
              <a:t>U</a:t>
            </a:r>
            <a:r>
              <a:rPr lang="es-AR" altLang="es-ES" dirty="0" smtClean="0"/>
              <a:t>n sincretismo de muchas 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s-AR" altLang="es-ES" dirty="0" smtClean="0"/>
              <a:t>Culturas.</a:t>
            </a:r>
            <a:endParaRPr lang="es-AR" altLang="es-ES" dirty="0"/>
          </a:p>
          <a:p>
            <a:pPr>
              <a:buFont typeface="Wingdings" panose="05000000000000000000" pitchFamily="2" charset="2"/>
              <a:buChar char="Ø"/>
            </a:pPr>
            <a:r>
              <a:rPr lang="es-AR" altLang="es-ES" dirty="0" smtClean="0"/>
              <a:t>Pueblos.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s-AR" altLang="es-ES" dirty="0" smtClean="0"/>
              <a:t>Ideologías.</a:t>
            </a:r>
            <a:endParaRPr lang="es-ES" altLang="es-ES" dirty="0"/>
          </a:p>
        </p:txBody>
      </p:sp>
      <p:sp>
        <p:nvSpPr>
          <p:cNvPr id="2" name="1 Marcador de contenido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es-ES" altLang="es-ES" dirty="0"/>
              <a:t>Nativos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s-ES" altLang="es-ES" dirty="0"/>
              <a:t>Arios.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s-ES" altLang="es-ES" dirty="0"/>
              <a:t>Mogoles.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s-ES" altLang="es-ES" dirty="0" smtClean="0"/>
              <a:t>Griegos.</a:t>
            </a:r>
            <a:endParaRPr lang="es-ES" altLang="es-ES" dirty="0"/>
          </a:p>
          <a:p>
            <a:pPr>
              <a:buFont typeface="Wingdings" panose="05000000000000000000" pitchFamily="2" charset="2"/>
              <a:buChar char="Ø"/>
            </a:pPr>
            <a:r>
              <a:rPr lang="es-ES" altLang="es-ES" dirty="0"/>
              <a:t>Árabes.</a:t>
            </a:r>
          </a:p>
          <a:p>
            <a:pPr marL="0" indent="0" algn="ctr">
              <a:buNone/>
            </a:pPr>
            <a:r>
              <a:rPr lang="es-ES" altLang="es-ES" dirty="0"/>
              <a:t>Dieron vida a la India. </a:t>
            </a:r>
          </a:p>
          <a:p>
            <a:endParaRPr lang="es-ES" dirty="0">
              <a:solidFill>
                <a:srgbClr val="92D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307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0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0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2" presetClass="entr" presetSubtype="8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07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07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500"/>
                            </p:stCondLst>
                            <p:childTnLst>
                              <p:par>
                                <p:cTn id="19" presetID="2" presetClass="entr" presetSubtype="8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07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07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500"/>
                            </p:stCondLst>
                            <p:childTnLst>
                              <p:par>
                                <p:cTn id="24" presetID="2" presetClass="entr" presetSubtype="8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07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07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500"/>
                            </p:stCondLst>
                            <p:childTnLst>
                              <p:par>
                                <p:cTn id="2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0"/>
                            </p:stCondLst>
                            <p:childTnLst>
                              <p:par>
                                <p:cTn id="3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500"/>
                            </p:stCondLst>
                            <p:childTnLst>
                              <p:par>
                                <p:cTn id="3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6000"/>
                            </p:stCondLst>
                            <p:childTnLst>
                              <p:par>
                                <p:cTn id="4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500"/>
                            </p:stCondLst>
                            <p:childTnLst>
                              <p:par>
                                <p:cTn id="4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7000"/>
                            </p:stCondLst>
                            <p:childTnLst>
                              <p:par>
                                <p:cTn id="5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5" grpId="0"/>
      <p:bldP spid="3076" grpId="0" build="p" bldLvl="2"/>
      <p:bldP spid="2" grpId="0" build="p" bldLvl="2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8" name="Rectangle 4"/>
          <p:cNvSpPr>
            <a:spLocks noGrp="1" noRot="1" noChangeArrowheads="1"/>
          </p:cNvSpPr>
          <p:nvPr>
            <p:ph type="ctrTitle" sz="quarter"/>
          </p:nvPr>
        </p:nvSpPr>
        <p:spPr/>
        <p:txBody>
          <a:bodyPr/>
          <a:lstStyle/>
          <a:p>
            <a:r>
              <a:rPr lang="es-CL" altLang="es-ES" sz="4000" dirty="0"/>
              <a:t>Civilización de Mohenjo Daro y </a:t>
            </a:r>
            <a:r>
              <a:rPr lang="es-CL" altLang="es-ES" sz="4000" dirty="0" smtClean="0"/>
              <a:t>Harappa</a:t>
            </a:r>
            <a:r>
              <a:rPr lang="es-CL" altLang="es-ES" sz="4000" dirty="0"/>
              <a:t/>
            </a:r>
            <a:br>
              <a:rPr lang="es-CL" altLang="es-ES" sz="4000" dirty="0"/>
            </a:br>
            <a:endParaRPr lang="es-ES" altLang="es-ES" sz="4000" dirty="0"/>
          </a:p>
        </p:txBody>
      </p:sp>
      <p:sp>
        <p:nvSpPr>
          <p:cNvPr id="4" name="3 Subtítulo"/>
          <p:cNvSpPr>
            <a:spLocks noGrp="1"/>
          </p:cNvSpPr>
          <p:nvPr>
            <p:ph type="subTitle" sz="quarter" idx="1"/>
          </p:nvPr>
        </p:nvSpPr>
        <p:spPr/>
        <p:txBody>
          <a:bodyPr/>
          <a:lstStyle/>
          <a:p>
            <a:r>
              <a:rPr lang="es-CL" altLang="es-ES" dirty="0" smtClean="0"/>
              <a:t>(2.500 a 1.500 a. de C.)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40548099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Rectangle 3"/>
          <p:cNvSpPr>
            <a:spLocks noGrp="1" noRot="1" noChangeArrowheads="1"/>
          </p:cNvSpPr>
          <p:nvPr>
            <p:ph type="body" sz="half" idx="2"/>
          </p:nvPr>
        </p:nvSpPr>
        <p:spPr>
          <a:xfrm>
            <a:off x="179512" y="555526"/>
            <a:ext cx="4608512" cy="4104456"/>
          </a:xfrm>
          <a:prstGeom prst="plaque">
            <a:avLst/>
          </a:prstGeom>
          <a:ln w="57150">
            <a:solidFill>
              <a:schemeClr val="accent5">
                <a:lumMod val="50000"/>
              </a:schemeClr>
            </a:solidFill>
          </a:ln>
          <a:scene3d>
            <a:camera prst="orthographicFront">
              <a:rot lat="1800000" lon="1260582" rev="600000"/>
            </a:camera>
            <a:lightRig rig="threePt" dir="t"/>
          </a:scene3d>
        </p:spPr>
        <p:txBody>
          <a:bodyPr/>
          <a:lstStyle/>
          <a:p>
            <a:pPr indent="468000" algn="just">
              <a:spcBef>
                <a:spcPts val="0"/>
              </a:spcBef>
            </a:pPr>
            <a:r>
              <a:rPr lang="es-ES" altLang="es-ES" sz="2000" dirty="0">
                <a:solidFill>
                  <a:schemeClr val="accent5">
                    <a:lumMod val="50000"/>
                  </a:schemeClr>
                </a:solidFill>
              </a:rPr>
              <a:t>Hacia el cuarto milenio a. de C. los habitantes del valle del Indo se habían organizado en pequeñas aldeas, en las que la agricultura era la actividad </a:t>
            </a:r>
            <a:r>
              <a:rPr lang="es-ES" altLang="es-ES" sz="2000" dirty="0" smtClean="0">
                <a:solidFill>
                  <a:schemeClr val="accent5">
                    <a:lumMod val="50000"/>
                  </a:schemeClr>
                </a:solidFill>
              </a:rPr>
              <a:t>principal.</a:t>
            </a:r>
          </a:p>
          <a:p>
            <a:pPr indent="468000" algn="just">
              <a:spcBef>
                <a:spcPts val="0"/>
              </a:spcBef>
            </a:pPr>
            <a:r>
              <a:rPr lang="es-ES" altLang="es-ES" sz="2000" dirty="0" smtClean="0">
                <a:solidFill>
                  <a:schemeClr val="accent5">
                    <a:lumMod val="50000"/>
                  </a:schemeClr>
                </a:solidFill>
              </a:rPr>
              <a:t>Son </a:t>
            </a:r>
            <a:r>
              <a:rPr lang="es-ES" altLang="es-ES" sz="2000" dirty="0">
                <a:solidFill>
                  <a:schemeClr val="accent5">
                    <a:lumMod val="50000"/>
                  </a:schemeClr>
                </a:solidFill>
              </a:rPr>
              <a:t>consideradas las precursoras de la civilización india, la que se estima logró consolidarse entre </a:t>
            </a:r>
            <a:r>
              <a:rPr lang="es-ES" altLang="es-ES" sz="2000" dirty="0" smtClean="0">
                <a:solidFill>
                  <a:schemeClr val="accent5">
                    <a:lumMod val="50000"/>
                  </a:schemeClr>
                </a:solidFill>
              </a:rPr>
              <a:t>los años 2.500 </a:t>
            </a:r>
            <a:r>
              <a:rPr lang="es-ES" altLang="es-ES" sz="2000" dirty="0">
                <a:solidFill>
                  <a:schemeClr val="accent5">
                    <a:lumMod val="50000"/>
                  </a:schemeClr>
                </a:solidFill>
              </a:rPr>
              <a:t>y </a:t>
            </a:r>
            <a:r>
              <a:rPr lang="es-ES" altLang="es-ES" sz="2000" dirty="0" smtClean="0">
                <a:solidFill>
                  <a:schemeClr val="accent5">
                    <a:lumMod val="50000"/>
                  </a:schemeClr>
                </a:solidFill>
              </a:rPr>
              <a:t>1.800 a. d.C.</a:t>
            </a:r>
            <a:endParaRPr lang="es-ES" altLang="es-ES" sz="2000" dirty="0">
              <a:solidFill>
                <a:schemeClr val="accent5">
                  <a:lumMod val="50000"/>
                </a:schemeClr>
              </a:solidFill>
            </a:endParaRPr>
          </a:p>
        </p:txBody>
      </p:sp>
      <p:pic>
        <p:nvPicPr>
          <p:cNvPr id="6150" name="Picture 5" descr="mohenjo-daro-ruins-285685-sw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aintBrush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>
          <a:xfrm rot="20472254">
            <a:off x="4258738" y="609620"/>
            <a:ext cx="4320481" cy="3240360"/>
          </a:xfrm>
          <a:prstGeom prst="leftArrow">
            <a:avLst/>
          </a:prstGeom>
          <a:noFill/>
          <a:ln w="44450">
            <a:solidFill>
              <a:schemeClr val="accent5">
                <a:lumMod val="50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615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1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42" presetClass="entr" presetSubtype="0" fill="hold" grpId="1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500"/>
                            </p:stCondLst>
                            <p:childTnLst>
                              <p:par>
                                <p:cTn id="21" presetID="19" presetClass="emph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2" dur="1000" fill="hold"/>
                                        <p:tgtEl>
                                          <p:spTgt spid="6147">
                                            <p:bg/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  <p:animClr clrSpc="rgb" dir="cw">
                                      <p:cBhvr>
                                        <p:cTn id="23" dur="1000" fill="hold"/>
                                        <p:tgtEl>
                                          <p:spTgt spid="6147">
                                            <p:bg/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  <p:set>
                                      <p:cBhvr>
                                        <p:cTn id="24" dur="1000" fill="hold"/>
                                        <p:tgtEl>
                                          <p:spTgt spid="6147">
                                            <p:bg/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5" dur="1000" fill="hold"/>
                                        <p:tgtEl>
                                          <p:spTgt spid="6147">
                                            <p:bg/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0"/>
                            </p:stCondLst>
                            <p:childTnLst>
                              <p:par>
                                <p:cTn id="27" presetID="19" presetClass="emph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8" dur="1000" fill="hold"/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  <p:animClr clrSpc="rgb" dir="cw">
                                      <p:cBhvr>
                                        <p:cTn id="29" dur="1000" fill="hold"/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  <p:set>
                                      <p:cBhvr>
                                        <p:cTn id="30" dur="1000" fill="hold"/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1" dur="1000" fill="hold"/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6500"/>
                            </p:stCondLst>
                            <p:childTnLst>
                              <p:par>
                                <p:cTn id="33" presetID="19" presetClass="emph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4" dur="1000" fill="hold"/>
                                        <p:tgtEl>
                                          <p:spTgt spid="6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  <p:animClr clrSpc="rgb" dir="cw">
                                      <p:cBhvr>
                                        <p:cTn id="35" dur="1000" fill="hold"/>
                                        <p:tgtEl>
                                          <p:spTgt spid="6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  <p:set>
                                      <p:cBhvr>
                                        <p:cTn id="36" dur="1000" fill="hold"/>
                                        <p:tgtEl>
                                          <p:spTgt spid="6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7" dur="1000" fill="hold"/>
                                        <p:tgtEl>
                                          <p:spTgt spid="6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7" grpId="0" build="p" animBg="1"/>
      <p:bldP spid="6147" grpId="1" build="p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7" name="Rectangle 5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s-ES" altLang="es-ES" dirty="0"/>
              <a:t>A</a:t>
            </a:r>
            <a:r>
              <a:rPr lang="es-ES" altLang="es-ES" dirty="0" smtClean="0"/>
              <a:t>ntiguas aldeas de dravidianos</a:t>
            </a:r>
            <a:endParaRPr lang="es-ES" altLang="es-ES" dirty="0"/>
          </a:p>
        </p:txBody>
      </p:sp>
      <p:sp>
        <p:nvSpPr>
          <p:cNvPr id="8198" name="Rectangle 6"/>
          <p:cNvSpPr>
            <a:spLocks noGrp="1" noRot="1" noChangeArrowheads="1"/>
          </p:cNvSpPr>
          <p:nvPr>
            <p:ph sz="half" idx="1"/>
          </p:nvPr>
        </p:nvSpPr>
        <p:spPr>
          <a:xfrm>
            <a:off x="107504" y="1203598"/>
            <a:ext cx="4680000" cy="3420000"/>
          </a:xfrm>
          <a:prstGeom prst="flowChartManualOperation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0800000" scaled="1"/>
            <a:tileRect/>
          </a:gradFill>
          <a:ln w="38100">
            <a:solidFill>
              <a:schemeClr val="accent5">
                <a:lumMod val="50000"/>
              </a:schemeClr>
            </a:solidFill>
          </a:ln>
          <a:effectLst>
            <a:glow rad="381000">
              <a:schemeClr val="tx1"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w="254000" prst="riblet"/>
          </a:sp3d>
        </p:spPr>
        <p:txBody>
          <a:bodyPr/>
          <a:lstStyle/>
          <a:p>
            <a:pPr marL="0" indent="0" algn="ctr">
              <a:spcBef>
                <a:spcPts val="600"/>
              </a:spcBef>
              <a:buNone/>
            </a:pPr>
            <a:r>
              <a:rPr lang="es-ES" altLang="es-ES" sz="2400" dirty="0"/>
              <a:t>B</a:t>
            </a:r>
            <a:r>
              <a:rPr lang="es-ES" altLang="es-ES" sz="2400" dirty="0" smtClean="0"/>
              <a:t>asaron </a:t>
            </a:r>
            <a:r>
              <a:rPr lang="es-ES" altLang="es-ES" sz="2400" dirty="0"/>
              <a:t>su economía en el cultivo, </a:t>
            </a:r>
            <a:r>
              <a:rPr lang="es-ES" altLang="es-ES" sz="2400" dirty="0" smtClean="0"/>
              <a:t>de </a:t>
            </a:r>
            <a:r>
              <a:rPr lang="es-ES" altLang="es-ES" sz="2400" dirty="0"/>
              <a:t>cereales como el trigo y la cebada aunque también producían diversos tipos de frutas y hortalizas. </a:t>
            </a:r>
          </a:p>
        </p:txBody>
      </p:sp>
      <p:sp>
        <p:nvSpPr>
          <p:cNvPr id="3" name="2 Trapecio"/>
          <p:cNvSpPr/>
          <p:nvPr/>
        </p:nvSpPr>
        <p:spPr>
          <a:xfrm>
            <a:off x="4355976" y="1203598"/>
            <a:ext cx="4680000" cy="3420000"/>
          </a:xfrm>
          <a:prstGeom prst="trapezoid">
            <a:avLst/>
          </a:prstGeom>
          <a:blipFill dpi="0" rotWithShape="1">
            <a:blip r:embed="rId3"/>
            <a:srcRect/>
            <a:tile tx="0" ty="0" sx="50000" sy="50000" flip="none" algn="ctr"/>
          </a:blipFill>
          <a:ln w="38100"/>
          <a:scene3d>
            <a:camera prst="orthographicFront"/>
            <a:lightRig rig="threePt" dir="t"/>
          </a:scene3d>
          <a:sp3d>
            <a:bevelT w="254000" prst="ribl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1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00"/>
                            </p:stCondLst>
                            <p:childTnLst>
                              <p:par>
                                <p:cTn id="11" presetID="19" presetClass="emph" presetSubtype="0" fill="hold" grpId="1" nodeType="afterEffect">
                                  <p:stCondLst>
                                    <p:cond delay="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2" dur="10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  <p:animClr clrSpc="rgb" dir="cw">
                                      <p:cBhvr>
                                        <p:cTn id="13" dur="10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  <p:set>
                                      <p:cBhvr>
                                        <p:cTn id="14" dur="10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10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7" grpId="0"/>
      <p:bldP spid="8197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s-MX" altLang="es-ES" dirty="0"/>
              <a:t>Medio geográfico </a:t>
            </a:r>
            <a:endParaRPr lang="es-ES" altLang="es-ES" dirty="0"/>
          </a:p>
        </p:txBody>
      </p:sp>
      <p:sp>
        <p:nvSpPr>
          <p:cNvPr id="4099" name="Rectangle 3"/>
          <p:cNvSpPr>
            <a:spLocks noGrp="1" noRot="1" noChangeArrowheads="1"/>
          </p:cNvSpPr>
          <p:nvPr>
            <p:ph sz="half" idx="1"/>
          </p:nvPr>
        </p:nvSpPr>
        <p:spPr>
          <a:xfrm>
            <a:off x="301626" y="1200151"/>
            <a:ext cx="4414390" cy="3374231"/>
          </a:xfrm>
        </p:spPr>
        <p:txBody>
          <a:bodyPr/>
          <a:lstStyle/>
          <a:p>
            <a:pPr marL="0" indent="0" algn="ctr">
              <a:lnSpc>
                <a:spcPts val="4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-ES" altLang="es-ES" sz="3200" dirty="0">
                <a:solidFill>
                  <a:srgbClr val="92D050"/>
                </a:solidFill>
              </a:rPr>
              <a:t>La antigua civilización India ocupó la zona que hoy corresponde al estado de Pakistán y a la parte occidental de la India. </a:t>
            </a:r>
          </a:p>
        </p:txBody>
      </p:sp>
      <p:pic>
        <p:nvPicPr>
          <p:cNvPr id="3" name="2 Marcador de contenido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5763" y="1707654"/>
            <a:ext cx="3686940" cy="255598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chemeClr val="accent4">
                <a:lumMod val="50000"/>
              </a:schemeClr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20399999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6" presetClass="emph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" dur="500" tmFilter="0, 0; .2, .5; .8, .5; 1, 0"/>
                                            <p:tgtEl>
                                              <p:spTgt spid="4098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7" dur="250" autoRev="1" fill="hold"/>
                                            <p:tgtEl>
                                              <p:spTgt spid="4098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6" presetClass="emph" presetSubtype="0" accel="12500" fill="hold" nodeType="afterEffect" p14:presetBounceEnd="17500">
                                      <p:stCondLst>
                                        <p:cond delay="0"/>
                                      </p:stCondLst>
                                      <p:childTnLst>
                                        <p:animScale p14:bounceEnd="17500">
                                          <p:cBhvr>
                                            <p:cTn id="10" dur="2000" fill="hold"/>
                                            <p:tgtEl>
                                              <p:spTgt spid="3"/>
                                            </p:tgtEl>
                                          </p:cBhvr>
                                          <p:by x="25000" y="2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098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6" presetClass="emph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" dur="500" tmFilter="0, 0; .2, .5; .8, .5; 1, 0"/>
                                            <p:tgtEl>
                                              <p:spTgt spid="4098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7" dur="250" autoRev="1" fill="hold"/>
                                            <p:tgtEl>
                                              <p:spTgt spid="4098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6" presetClass="emph" presetSubtype="0" accel="125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0" dur="2000" fill="hold"/>
                                            <p:tgtEl>
                                              <p:spTgt spid="3"/>
                                            </p:tgtEl>
                                          </p:cBhvr>
                                          <p:by x="25000" y="2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098" grpId="0"/>
        </p:bldLst>
      </p:timing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Título"/>
          <p:cNvSpPr>
            <a:spLocks noGrp="1"/>
          </p:cNvSpPr>
          <p:nvPr>
            <p:ph type="title"/>
          </p:nvPr>
        </p:nvSpPr>
        <p:spPr>
          <a:xfrm>
            <a:off x="467544" y="555526"/>
            <a:ext cx="8540750" cy="857250"/>
          </a:xfrm>
        </p:spPr>
        <p:txBody>
          <a:bodyPr/>
          <a:lstStyle/>
          <a:p>
            <a:r>
              <a:rPr lang="es-ES" altLang="es-ES" i="1" cap="small" dirty="0" smtClean="0">
                <a:solidFill>
                  <a:srgbClr val="92D050"/>
                </a:solidFill>
              </a:rPr>
              <a:t>Los  pueblos primitivos  más importantes fueron</a:t>
            </a:r>
            <a:br>
              <a:rPr lang="es-ES" altLang="es-ES" i="1" cap="small" dirty="0" smtClean="0">
                <a:solidFill>
                  <a:srgbClr val="92D050"/>
                </a:solidFill>
              </a:rPr>
            </a:br>
            <a:endParaRPr lang="es-ES" i="1" cap="small" dirty="0">
              <a:solidFill>
                <a:srgbClr val="92D050"/>
              </a:solidFill>
            </a:endParaRPr>
          </a:p>
        </p:txBody>
      </p:sp>
      <p:graphicFrame>
        <p:nvGraphicFramePr>
          <p:cNvPr id="2" name="1 Diagrama"/>
          <p:cNvGraphicFramePr/>
          <p:nvPr>
            <p:extLst>
              <p:ext uri="{D42A27DB-BD31-4B8C-83A1-F6EECF244321}">
                <p14:modId xmlns:p14="http://schemas.microsoft.com/office/powerpoint/2010/main" val="3305382136"/>
              </p:ext>
            </p:extLst>
          </p:nvPr>
        </p:nvGraphicFramePr>
        <p:xfrm>
          <a:off x="2555776" y="1563638"/>
          <a:ext cx="4320000" cy="3240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EFC5B9BC-2A89-42C4-875E-F77C4556EF0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2000"/>
                                        <p:tgtEl>
                                          <p:spTgt spid="2">
                                            <p:graphicEl>
                                              <a:dgm id="{EFC5B9BC-2A89-42C4-875E-F77C4556EF0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14" presetClass="entr" presetSubtype="5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79B9778D-87DF-41F0-A154-CBD78F7E17C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1" dur="2000"/>
                                        <p:tgtEl>
                                          <p:spTgt spid="2">
                                            <p:graphicEl>
                                              <a:dgm id="{79B9778D-87DF-41F0-A154-CBD78F7E17C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0"/>
                            </p:stCondLst>
                            <p:childTnLst>
                              <p:par>
                                <p:cTn id="13" presetID="14" presetClass="entr" presetSubtype="5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FE858A7C-5D19-43F6-8A84-9444F95118A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5" dur="2000"/>
                                        <p:tgtEl>
                                          <p:spTgt spid="2">
                                            <p:graphicEl>
                                              <a:dgm id="{FE858A7C-5D19-43F6-8A84-9444F95118A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500"/>
                            </p:stCondLst>
                            <p:childTnLst>
                              <p:par>
                                <p:cTn id="17" presetID="14" presetClass="entr" presetSubtype="5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30B5FBAF-292B-4C12-8576-ECC371128A3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9" dur="2000"/>
                                        <p:tgtEl>
                                          <p:spTgt spid="2">
                                            <p:graphicEl>
                                              <a:dgm id="{30B5FBAF-292B-4C12-8576-ECC371128A3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0"/>
                            </p:stCondLst>
                            <p:childTnLst>
                              <p:par>
                                <p:cTn id="21" presetID="14" presetClass="entr" presetSubtype="5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A6636059-6D03-4B35-900F-9CEC140BD76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23" dur="2000"/>
                                        <p:tgtEl>
                                          <p:spTgt spid="2">
                                            <p:graphicEl>
                                              <a:dgm id="{A6636059-6D03-4B35-900F-9CEC140BD76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4" presetClass="emph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25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26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7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8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29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Graphic spid="2" grpId="0">
        <p:bldSub>
          <a:bldDgm bld="one"/>
        </p:bldSub>
      </p:bldGraphic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AutoShape 3"/>
          <p:cNvSpPr>
            <a:spLocks noGrp="1" noChangeArrowheads="1"/>
          </p:cNvSpPr>
          <p:nvPr>
            <p:ph type="ctrTitle" sz="quarter"/>
          </p:nvPr>
        </p:nvSpPr>
        <p:spPr/>
        <p:txBody>
          <a:bodyPr anchor="b"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es-ES" altLang="es-ES" sz="5400" b="1" spc="200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India</a:t>
            </a:r>
            <a:endParaRPr lang="es-ES" altLang="es-ES" sz="5400" b="1" spc="200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5" name="4 Subtítulo"/>
          <p:cNvSpPr>
            <a:spLocks noGrp="1"/>
          </p:cNvSpPr>
          <p:nvPr>
            <p:ph type="subTitle" sz="quarter" idx="1"/>
          </p:nvPr>
        </p:nvSpPr>
        <p:spPr/>
        <p:txBody>
          <a:bodyPr/>
          <a:lstStyle/>
          <a:p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93276161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307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5" grpId="0"/>
    </p:bldLst>
  </p:timing>
</p:sld>
</file>

<file path=ppt/theme/theme1.xml><?xml version="1.0" encoding="utf-8"?>
<a:theme xmlns:a="http://schemas.openxmlformats.org/drawingml/2006/main" name="Brújula">
  <a:themeElements>
    <a:clrScheme name="Metro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Brújula">
      <a:majorFont>
        <a:latin typeface="Tahoma"/>
        <a:ea typeface=""/>
        <a:cs typeface="Arial"/>
      </a:majorFont>
      <a:minorFont>
        <a:latin typeface="Tahoma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Brújula 1">
        <a:dk1>
          <a:srgbClr val="00007A"/>
        </a:dk1>
        <a:lt1>
          <a:srgbClr val="FFFFFF"/>
        </a:lt1>
        <a:dk2>
          <a:srgbClr val="000066"/>
        </a:dk2>
        <a:lt2>
          <a:srgbClr val="CCECFF"/>
        </a:lt2>
        <a:accent1>
          <a:srgbClr val="6F64C2"/>
        </a:accent1>
        <a:accent2>
          <a:srgbClr val="0089BA"/>
        </a:accent2>
        <a:accent3>
          <a:srgbClr val="AAAAB8"/>
        </a:accent3>
        <a:accent4>
          <a:srgbClr val="DADADA"/>
        </a:accent4>
        <a:accent5>
          <a:srgbClr val="BBB8DD"/>
        </a:accent5>
        <a:accent6>
          <a:srgbClr val="007CA8"/>
        </a:accent6>
        <a:hlink>
          <a:srgbClr val="66CCFF"/>
        </a:hlink>
        <a:folHlink>
          <a:srgbClr val="00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rújula 2">
        <a:dk1>
          <a:srgbClr val="5B5D6B"/>
        </a:dk1>
        <a:lt1>
          <a:srgbClr val="FFFFFF"/>
        </a:lt1>
        <a:dk2>
          <a:srgbClr val="5A5C6C"/>
        </a:dk2>
        <a:lt2>
          <a:srgbClr val="FFFFCC"/>
        </a:lt2>
        <a:accent1>
          <a:srgbClr val="9966FF"/>
        </a:accent1>
        <a:accent2>
          <a:srgbClr val="9383B3"/>
        </a:accent2>
        <a:accent3>
          <a:srgbClr val="B5B5BA"/>
        </a:accent3>
        <a:accent4>
          <a:srgbClr val="DADADA"/>
        </a:accent4>
        <a:accent5>
          <a:srgbClr val="CAB8FF"/>
        </a:accent5>
        <a:accent6>
          <a:srgbClr val="8576A2"/>
        </a:accent6>
        <a:hlink>
          <a:srgbClr val="A3C145"/>
        </a:hlink>
        <a:folHlink>
          <a:srgbClr val="6FA9B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rújula 3">
        <a:dk1>
          <a:srgbClr val="860000"/>
        </a:dk1>
        <a:lt1>
          <a:srgbClr val="FFFFFF"/>
        </a:lt1>
        <a:dk2>
          <a:srgbClr val="800000"/>
        </a:dk2>
        <a:lt2>
          <a:srgbClr val="FFFFCC"/>
        </a:lt2>
        <a:accent1>
          <a:srgbClr val="FF6600"/>
        </a:accent1>
        <a:accent2>
          <a:srgbClr val="FF9933"/>
        </a:accent2>
        <a:accent3>
          <a:srgbClr val="C0AAAA"/>
        </a:accent3>
        <a:accent4>
          <a:srgbClr val="DADADA"/>
        </a:accent4>
        <a:accent5>
          <a:srgbClr val="FFB8AA"/>
        </a:accent5>
        <a:accent6>
          <a:srgbClr val="E78A2D"/>
        </a:accent6>
        <a:hlink>
          <a:srgbClr val="FFCC00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rújula 4">
        <a:dk1>
          <a:srgbClr val="676A5C"/>
        </a:dk1>
        <a:lt1>
          <a:srgbClr val="FFFFFF"/>
        </a:lt1>
        <a:dk2>
          <a:srgbClr val="686B5D"/>
        </a:dk2>
        <a:lt2>
          <a:srgbClr val="FFFFCC"/>
        </a:lt2>
        <a:accent1>
          <a:srgbClr val="CC6600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E2B8AA"/>
        </a:accent5>
        <a:accent6>
          <a:srgbClr val="738F98"/>
        </a:accent6>
        <a:hlink>
          <a:srgbClr val="DDBF4F"/>
        </a:hlink>
        <a:folHlink>
          <a:srgbClr val="B7B6A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rújula 5">
        <a:dk1>
          <a:srgbClr val="AC835E"/>
        </a:dk1>
        <a:lt1>
          <a:srgbClr val="FFFFFF"/>
        </a:lt1>
        <a:dk2>
          <a:srgbClr val="AE8764"/>
        </a:dk2>
        <a:lt2>
          <a:srgbClr val="FFFFCC"/>
        </a:lt2>
        <a:accent1>
          <a:srgbClr val="CC6600"/>
        </a:accent1>
        <a:accent2>
          <a:srgbClr val="FF5050"/>
        </a:accent2>
        <a:accent3>
          <a:srgbClr val="D3C3B8"/>
        </a:accent3>
        <a:accent4>
          <a:srgbClr val="DADADA"/>
        </a:accent4>
        <a:accent5>
          <a:srgbClr val="E2B8AA"/>
        </a:accent5>
        <a:accent6>
          <a:srgbClr val="E74848"/>
        </a:accent6>
        <a:hlink>
          <a:srgbClr val="FFCC99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rújula 6">
        <a:dk1>
          <a:srgbClr val="526133"/>
        </a:dk1>
        <a:lt1>
          <a:srgbClr val="FFFFFF"/>
        </a:lt1>
        <a:dk2>
          <a:srgbClr val="4E5D31"/>
        </a:dk2>
        <a:lt2>
          <a:srgbClr val="FFFFCC"/>
        </a:lt2>
        <a:accent1>
          <a:srgbClr val="99CC00"/>
        </a:accent1>
        <a:accent2>
          <a:srgbClr val="7A9505"/>
        </a:accent2>
        <a:accent3>
          <a:srgbClr val="B2B6AD"/>
        </a:accent3>
        <a:accent4>
          <a:srgbClr val="DADADA"/>
        </a:accent4>
        <a:accent5>
          <a:srgbClr val="CAE2AA"/>
        </a:accent5>
        <a:accent6>
          <a:srgbClr val="6E8704"/>
        </a:accent6>
        <a:hlink>
          <a:srgbClr val="FFCC00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rújula 7">
        <a:dk1>
          <a:srgbClr val="000000"/>
        </a:dk1>
        <a:lt1>
          <a:srgbClr val="DDDCC5"/>
        </a:lt1>
        <a:dk2>
          <a:srgbClr val="95934B"/>
        </a:dk2>
        <a:lt2>
          <a:srgbClr val="DBDAC3"/>
        </a:lt2>
        <a:accent1>
          <a:srgbClr val="EAEBE1"/>
        </a:accent1>
        <a:accent2>
          <a:srgbClr val="9DB0B7"/>
        </a:accent2>
        <a:accent3>
          <a:srgbClr val="EBEBDF"/>
        </a:accent3>
        <a:accent4>
          <a:srgbClr val="000000"/>
        </a:accent4>
        <a:accent5>
          <a:srgbClr val="F3F3EE"/>
        </a:accent5>
        <a:accent6>
          <a:srgbClr val="8E9FA6"/>
        </a:accent6>
        <a:hlink>
          <a:srgbClr val="009900"/>
        </a:hlink>
        <a:folHlink>
          <a:srgbClr val="808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rújula 8">
        <a:dk1>
          <a:srgbClr val="007E7B"/>
        </a:dk1>
        <a:lt1>
          <a:srgbClr val="FFFFFF"/>
        </a:lt1>
        <a:dk2>
          <a:srgbClr val="008080"/>
        </a:dk2>
        <a:lt2>
          <a:srgbClr val="FFFF99"/>
        </a:lt2>
        <a:accent1>
          <a:srgbClr val="33CCCC"/>
        </a:accent1>
        <a:accent2>
          <a:srgbClr val="00CC66"/>
        </a:accent2>
        <a:accent3>
          <a:srgbClr val="AAC0C0"/>
        </a:accent3>
        <a:accent4>
          <a:srgbClr val="DADADA"/>
        </a:accent4>
        <a:accent5>
          <a:srgbClr val="ADE2E2"/>
        </a:accent5>
        <a:accent6>
          <a:srgbClr val="00B95C"/>
        </a:accent6>
        <a:hlink>
          <a:srgbClr val="CCFFCC"/>
        </a:hlink>
        <a:folHlink>
          <a:srgbClr val="FFFF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rújula 9">
        <a:dk1>
          <a:srgbClr val="000000"/>
        </a:dk1>
        <a:lt1>
          <a:srgbClr val="FFFFFF"/>
        </a:lt1>
        <a:dk2>
          <a:srgbClr val="000000"/>
        </a:dk2>
        <a:lt2>
          <a:srgbClr val="FEFEFE"/>
        </a:lt2>
        <a:accent1>
          <a:srgbClr val="E1E1FF"/>
        </a:accent1>
        <a:accent2>
          <a:srgbClr val="D9FFF8"/>
        </a:accent2>
        <a:accent3>
          <a:srgbClr val="FFFFFF"/>
        </a:accent3>
        <a:accent4>
          <a:srgbClr val="000000"/>
        </a:accent4>
        <a:accent5>
          <a:srgbClr val="EEEEFF"/>
        </a:accent5>
        <a:accent6>
          <a:srgbClr val="C4E7E1"/>
        </a:accent6>
        <a:hlink>
          <a:srgbClr val="9966FF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Compass</Template>
  <TotalTime>518</TotalTime>
  <Words>167</Words>
  <Application>Microsoft Office PowerPoint</Application>
  <PresentationFormat>Presentación en pantalla (16:9)</PresentationFormat>
  <Paragraphs>26</Paragraphs>
  <Slides>7</Slides>
  <Notes>3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7</vt:i4>
      </vt:variant>
    </vt:vector>
  </HeadingPairs>
  <TitlesOfParts>
    <vt:vector size="8" baseType="lpstr">
      <vt:lpstr>Brújula</vt:lpstr>
      <vt:lpstr>India</vt:lpstr>
      <vt:lpstr>Civilización de Mohenjo Daro y Harappa </vt:lpstr>
      <vt:lpstr>Presentación de PowerPoint</vt:lpstr>
      <vt:lpstr>Antiguas aldeas de dravidianos</vt:lpstr>
      <vt:lpstr>Medio geográfico </vt:lpstr>
      <vt:lpstr>Los  pueblos primitivos  más importantes fueron </vt:lpstr>
      <vt:lpstr>India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La India, un sincretismo de muchas culturas, pueblos y pensamientos diversos.</dc:title>
  <dc:creator>isabel</dc:creator>
  <cp:lastModifiedBy>JORGE</cp:lastModifiedBy>
  <cp:revision>30</cp:revision>
  <dcterms:created xsi:type="dcterms:W3CDTF">2012-10-10T22:16:38Z</dcterms:created>
  <dcterms:modified xsi:type="dcterms:W3CDTF">2018-07-09T20:15:06Z</dcterms:modified>
</cp:coreProperties>
</file>